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544800" cy="10058400"/>
  <p:notesSz cx="155448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592C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592C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592C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6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097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4134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10209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56259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0232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48359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494415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40471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86546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232609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478658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72470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19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970758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216833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462870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708946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954995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201058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447108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693164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19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939220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185257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43133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67738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923445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169507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415563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661619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90768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15373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399794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7645844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7896783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8142827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68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388877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8634933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880995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12703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373095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57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619151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44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865220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0111270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0357339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060338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0849438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44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095501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1341551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44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587594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183366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69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2079725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44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2325787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2571824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2817912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3063880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57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3310024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19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3556031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3802157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4048130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57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4294256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57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4540281" y="0"/>
            <a:ext cx="0" cy="9820275"/>
          </a:xfrm>
          <a:custGeom>
            <a:avLst/>
            <a:gdLst/>
            <a:ahLst/>
            <a:cxnLst/>
            <a:rect l="l" t="t" r="r" b="b"/>
            <a:pathLst>
              <a:path h="9820275">
                <a:moveTo>
                  <a:pt x="0" y="0"/>
                </a:moveTo>
                <a:lnTo>
                  <a:pt x="0" y="9820033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4540281" y="989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580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4786413" y="0"/>
            <a:ext cx="0" cy="9820275"/>
          </a:xfrm>
          <a:custGeom>
            <a:avLst/>
            <a:gdLst/>
            <a:ahLst/>
            <a:cxnLst/>
            <a:rect l="l" t="t" r="r" b="b"/>
            <a:pathLst>
              <a:path h="9820275">
                <a:moveTo>
                  <a:pt x="0" y="0"/>
                </a:moveTo>
                <a:lnTo>
                  <a:pt x="0" y="9820033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4786413" y="989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5032392" y="0"/>
            <a:ext cx="0" cy="9820275"/>
          </a:xfrm>
          <a:custGeom>
            <a:avLst/>
            <a:gdLst/>
            <a:ahLst/>
            <a:cxnLst/>
            <a:rect l="l" t="t" r="r" b="b"/>
            <a:pathLst>
              <a:path h="9820275">
                <a:moveTo>
                  <a:pt x="0" y="0"/>
                </a:moveTo>
                <a:lnTo>
                  <a:pt x="0" y="9820033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5032392" y="989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5831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5278538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793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5524523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25819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0" y="0"/>
            <a:ext cx="15544800" cy="1005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628" y="311150"/>
            <a:ext cx="13559543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592C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2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600" y="9607804"/>
            <a:ext cx="3448050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1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highlights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few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5" dirty="0">
                <a:solidFill>
                  <a:srgbClr val="231F20"/>
                </a:solidFill>
                <a:latin typeface="Calibri"/>
                <a:cs typeface="Calibri"/>
              </a:rPr>
              <a:t>many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FCN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initiatives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taking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place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5" dirty="0">
                <a:solidFill>
                  <a:srgbClr val="231F20"/>
                </a:solidFill>
                <a:latin typeface="Calibri"/>
                <a:cs typeface="Calibri"/>
              </a:rPr>
              <a:t>around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world.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4304284"/>
            <a:ext cx="120269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75" dirty="0">
                <a:latin typeface="Gill Sans MT"/>
                <a:cs typeface="Gill Sans MT"/>
              </a:rPr>
              <a:t>FCNs</a:t>
            </a:r>
            <a:r>
              <a:rPr sz="900" spc="-45" dirty="0">
                <a:latin typeface="Gill Sans MT"/>
                <a:cs typeface="Gill Sans MT"/>
              </a:rPr>
              <a:t> </a:t>
            </a:r>
            <a:r>
              <a:rPr sz="900" spc="195" dirty="0">
                <a:latin typeface="Gill Sans MT"/>
                <a:cs typeface="Gill Sans MT"/>
              </a:rPr>
              <a:t>are</a:t>
            </a:r>
            <a:r>
              <a:rPr sz="900" spc="-45" dirty="0">
                <a:latin typeface="Gill Sans MT"/>
                <a:cs typeface="Gill Sans MT"/>
              </a:rPr>
              <a:t> </a:t>
            </a:r>
            <a:r>
              <a:rPr sz="900" spc="185" dirty="0">
                <a:latin typeface="Gill Sans MT"/>
                <a:cs typeface="Gill Sans MT"/>
              </a:rPr>
              <a:t>active</a:t>
            </a:r>
            <a:r>
              <a:rPr sz="900" spc="-45" dirty="0">
                <a:latin typeface="Gill Sans MT"/>
                <a:cs typeface="Gill Sans MT"/>
              </a:rPr>
              <a:t> </a:t>
            </a:r>
            <a:r>
              <a:rPr sz="900" spc="75" dirty="0">
                <a:latin typeface="Gill Sans MT"/>
                <a:cs typeface="Gill Sans MT"/>
              </a:rPr>
              <a:t>in</a:t>
            </a:r>
            <a:r>
              <a:rPr sz="1200" spc="75" dirty="0">
                <a:latin typeface="Gill Sans MT"/>
                <a:cs typeface="Gill Sans MT"/>
              </a:rPr>
              <a:t>: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15295903" cy="982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8991" y="6288501"/>
            <a:ext cx="394335" cy="769620"/>
          </a:xfrm>
          <a:custGeom>
            <a:avLst/>
            <a:gdLst/>
            <a:ahLst/>
            <a:cxnLst/>
            <a:rect l="l" t="t" r="r" b="b"/>
            <a:pathLst>
              <a:path w="394334" h="769620">
                <a:moveTo>
                  <a:pt x="304611" y="0"/>
                </a:moveTo>
                <a:lnTo>
                  <a:pt x="301970" y="2333"/>
                </a:lnTo>
                <a:lnTo>
                  <a:pt x="305008" y="16273"/>
                </a:lnTo>
                <a:lnTo>
                  <a:pt x="303513" y="24020"/>
                </a:lnTo>
                <a:lnTo>
                  <a:pt x="300226" y="42491"/>
                </a:lnTo>
                <a:lnTo>
                  <a:pt x="296939" y="64531"/>
                </a:lnTo>
                <a:lnTo>
                  <a:pt x="295445" y="82986"/>
                </a:lnTo>
                <a:lnTo>
                  <a:pt x="293649" y="94389"/>
                </a:lnTo>
                <a:lnTo>
                  <a:pt x="288263" y="102820"/>
                </a:lnTo>
                <a:lnTo>
                  <a:pt x="279285" y="112447"/>
                </a:lnTo>
                <a:lnTo>
                  <a:pt x="266717" y="127436"/>
                </a:lnTo>
                <a:lnTo>
                  <a:pt x="253407" y="144010"/>
                </a:lnTo>
                <a:lnTo>
                  <a:pt x="241585" y="157611"/>
                </a:lnTo>
                <a:lnTo>
                  <a:pt x="230357" y="171213"/>
                </a:lnTo>
                <a:lnTo>
                  <a:pt x="218825" y="187786"/>
                </a:lnTo>
                <a:lnTo>
                  <a:pt x="201940" y="201774"/>
                </a:lnTo>
                <a:lnTo>
                  <a:pt x="179354" y="209210"/>
                </a:lnTo>
                <a:lnTo>
                  <a:pt x="157368" y="215452"/>
                </a:lnTo>
                <a:lnTo>
                  <a:pt x="142283" y="225861"/>
                </a:lnTo>
                <a:lnTo>
                  <a:pt x="127647" y="239722"/>
                </a:lnTo>
                <a:lnTo>
                  <a:pt x="85242" y="267411"/>
                </a:lnTo>
                <a:lnTo>
                  <a:pt x="68813" y="283036"/>
                </a:lnTo>
                <a:lnTo>
                  <a:pt x="60608" y="297572"/>
                </a:lnTo>
                <a:lnTo>
                  <a:pt x="58085" y="311216"/>
                </a:lnTo>
                <a:lnTo>
                  <a:pt x="58547" y="329030"/>
                </a:lnTo>
                <a:lnTo>
                  <a:pt x="61087" y="382878"/>
                </a:lnTo>
                <a:lnTo>
                  <a:pt x="75422" y="418593"/>
                </a:lnTo>
                <a:lnTo>
                  <a:pt x="88003" y="441825"/>
                </a:lnTo>
                <a:lnTo>
                  <a:pt x="93235" y="462026"/>
                </a:lnTo>
                <a:lnTo>
                  <a:pt x="84401" y="472392"/>
                </a:lnTo>
                <a:lnTo>
                  <a:pt x="67791" y="483346"/>
                </a:lnTo>
                <a:lnTo>
                  <a:pt x="49700" y="505312"/>
                </a:lnTo>
                <a:lnTo>
                  <a:pt x="35532" y="528301"/>
                </a:lnTo>
                <a:lnTo>
                  <a:pt x="24962" y="541458"/>
                </a:lnTo>
                <a:lnTo>
                  <a:pt x="15594" y="554016"/>
                </a:lnTo>
                <a:lnTo>
                  <a:pt x="5034" y="575213"/>
                </a:lnTo>
                <a:lnTo>
                  <a:pt x="0" y="597950"/>
                </a:lnTo>
                <a:lnTo>
                  <a:pt x="5432" y="611751"/>
                </a:lnTo>
                <a:lnTo>
                  <a:pt x="16244" y="620779"/>
                </a:lnTo>
                <a:lnTo>
                  <a:pt x="27348" y="629200"/>
                </a:lnTo>
                <a:lnTo>
                  <a:pt x="32643" y="640453"/>
                </a:lnTo>
                <a:lnTo>
                  <a:pt x="31346" y="654991"/>
                </a:lnTo>
                <a:lnTo>
                  <a:pt x="26456" y="672506"/>
                </a:lnTo>
                <a:lnTo>
                  <a:pt x="20972" y="692688"/>
                </a:lnTo>
                <a:lnTo>
                  <a:pt x="36247" y="731571"/>
                </a:lnTo>
                <a:lnTo>
                  <a:pt x="86258" y="769135"/>
                </a:lnTo>
                <a:lnTo>
                  <a:pt x="109934" y="767348"/>
                </a:lnTo>
                <a:lnTo>
                  <a:pt x="130636" y="758412"/>
                </a:lnTo>
                <a:lnTo>
                  <a:pt x="148671" y="753051"/>
                </a:lnTo>
                <a:lnTo>
                  <a:pt x="199725" y="724463"/>
                </a:lnTo>
                <a:lnTo>
                  <a:pt x="327360" y="349623"/>
                </a:lnTo>
                <a:lnTo>
                  <a:pt x="330547" y="340212"/>
                </a:lnTo>
                <a:lnTo>
                  <a:pt x="326848" y="314691"/>
                </a:lnTo>
                <a:lnTo>
                  <a:pt x="327345" y="295729"/>
                </a:lnTo>
                <a:lnTo>
                  <a:pt x="335032" y="283917"/>
                </a:lnTo>
                <a:lnTo>
                  <a:pt x="352899" y="279849"/>
                </a:lnTo>
                <a:lnTo>
                  <a:pt x="371001" y="279452"/>
                </a:lnTo>
                <a:lnTo>
                  <a:pt x="378028" y="276674"/>
                </a:lnTo>
                <a:lnTo>
                  <a:pt x="374875" y="269133"/>
                </a:lnTo>
                <a:lnTo>
                  <a:pt x="362437" y="254449"/>
                </a:lnTo>
                <a:lnTo>
                  <a:pt x="360397" y="252418"/>
                </a:lnTo>
                <a:lnTo>
                  <a:pt x="355670" y="245330"/>
                </a:lnTo>
                <a:lnTo>
                  <a:pt x="350344" y="231689"/>
                </a:lnTo>
                <a:lnTo>
                  <a:pt x="346511" y="209999"/>
                </a:lnTo>
                <a:lnTo>
                  <a:pt x="350296" y="197143"/>
                </a:lnTo>
                <a:lnTo>
                  <a:pt x="393364" y="197143"/>
                </a:lnTo>
                <a:lnTo>
                  <a:pt x="393960" y="185381"/>
                </a:lnTo>
                <a:lnTo>
                  <a:pt x="388002" y="121061"/>
                </a:lnTo>
                <a:lnTo>
                  <a:pt x="377221" y="78582"/>
                </a:lnTo>
                <a:lnTo>
                  <a:pt x="340085" y="38485"/>
                </a:lnTo>
                <a:lnTo>
                  <a:pt x="316220" y="11356"/>
                </a:lnTo>
                <a:lnTo>
                  <a:pt x="304611" y="0"/>
                </a:lnTo>
                <a:close/>
              </a:path>
              <a:path w="394334" h="769620">
                <a:moveTo>
                  <a:pt x="393364" y="197143"/>
                </a:moveTo>
                <a:lnTo>
                  <a:pt x="350296" y="197143"/>
                </a:lnTo>
                <a:lnTo>
                  <a:pt x="362461" y="202452"/>
                </a:lnTo>
                <a:lnTo>
                  <a:pt x="377024" y="213128"/>
                </a:lnTo>
                <a:lnTo>
                  <a:pt x="388002" y="216374"/>
                </a:lnTo>
                <a:lnTo>
                  <a:pt x="392919" y="205937"/>
                </a:lnTo>
                <a:lnTo>
                  <a:pt x="393364" y="197143"/>
                </a:lnTo>
                <a:close/>
              </a:path>
            </a:pathLst>
          </a:custGeom>
          <a:solidFill>
            <a:srgbClr val="00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88991" y="6288501"/>
            <a:ext cx="394335" cy="769620"/>
          </a:xfrm>
          <a:custGeom>
            <a:avLst/>
            <a:gdLst/>
            <a:ahLst/>
            <a:cxnLst/>
            <a:rect l="l" t="t" r="r" b="b"/>
            <a:pathLst>
              <a:path w="394334" h="769620">
                <a:moveTo>
                  <a:pt x="330547" y="340212"/>
                </a:moveTo>
                <a:lnTo>
                  <a:pt x="199725" y="724463"/>
                </a:lnTo>
                <a:lnTo>
                  <a:pt x="162027" y="752604"/>
                </a:lnTo>
                <a:lnTo>
                  <a:pt x="148671" y="753051"/>
                </a:lnTo>
                <a:lnTo>
                  <a:pt x="130636" y="758412"/>
                </a:lnTo>
                <a:lnTo>
                  <a:pt x="109934" y="767348"/>
                </a:lnTo>
                <a:lnTo>
                  <a:pt x="86258" y="769135"/>
                </a:lnTo>
                <a:lnTo>
                  <a:pt x="59301" y="753051"/>
                </a:lnTo>
                <a:lnTo>
                  <a:pt x="36247" y="731571"/>
                </a:lnTo>
                <a:lnTo>
                  <a:pt x="23377" y="719316"/>
                </a:lnTo>
                <a:lnTo>
                  <a:pt x="18887" y="708838"/>
                </a:lnTo>
                <a:lnTo>
                  <a:pt x="20972" y="692688"/>
                </a:lnTo>
                <a:lnTo>
                  <a:pt x="26456" y="672506"/>
                </a:lnTo>
                <a:lnTo>
                  <a:pt x="31346" y="654991"/>
                </a:lnTo>
                <a:lnTo>
                  <a:pt x="32643" y="640453"/>
                </a:lnTo>
                <a:lnTo>
                  <a:pt x="27348" y="629200"/>
                </a:lnTo>
                <a:lnTo>
                  <a:pt x="16244" y="620779"/>
                </a:lnTo>
                <a:lnTo>
                  <a:pt x="5432" y="611751"/>
                </a:lnTo>
                <a:lnTo>
                  <a:pt x="0" y="597950"/>
                </a:lnTo>
                <a:lnTo>
                  <a:pt x="5034" y="575213"/>
                </a:lnTo>
                <a:lnTo>
                  <a:pt x="15594" y="554016"/>
                </a:lnTo>
                <a:lnTo>
                  <a:pt x="24962" y="541458"/>
                </a:lnTo>
                <a:lnTo>
                  <a:pt x="35532" y="528301"/>
                </a:lnTo>
                <a:lnTo>
                  <a:pt x="49700" y="505312"/>
                </a:lnTo>
                <a:lnTo>
                  <a:pt x="67791" y="483346"/>
                </a:lnTo>
                <a:lnTo>
                  <a:pt x="84401" y="472392"/>
                </a:lnTo>
                <a:lnTo>
                  <a:pt x="93235" y="462026"/>
                </a:lnTo>
                <a:lnTo>
                  <a:pt x="88003" y="441825"/>
                </a:lnTo>
                <a:lnTo>
                  <a:pt x="75422" y="418593"/>
                </a:lnTo>
                <a:lnTo>
                  <a:pt x="66456" y="401331"/>
                </a:lnTo>
                <a:lnTo>
                  <a:pt x="61087" y="382878"/>
                </a:lnTo>
                <a:lnTo>
                  <a:pt x="59301" y="356074"/>
                </a:lnTo>
                <a:lnTo>
                  <a:pt x="58547" y="329030"/>
                </a:lnTo>
                <a:lnTo>
                  <a:pt x="58085" y="311216"/>
                </a:lnTo>
                <a:lnTo>
                  <a:pt x="60608" y="297572"/>
                </a:lnTo>
                <a:lnTo>
                  <a:pt x="68813" y="283036"/>
                </a:lnTo>
                <a:lnTo>
                  <a:pt x="85242" y="267411"/>
                </a:lnTo>
                <a:lnTo>
                  <a:pt x="106743" y="253272"/>
                </a:lnTo>
                <a:lnTo>
                  <a:pt x="127647" y="239722"/>
                </a:lnTo>
                <a:lnTo>
                  <a:pt x="142283" y="225861"/>
                </a:lnTo>
                <a:lnTo>
                  <a:pt x="157368" y="215452"/>
                </a:lnTo>
                <a:lnTo>
                  <a:pt x="179354" y="209210"/>
                </a:lnTo>
                <a:lnTo>
                  <a:pt x="201940" y="201774"/>
                </a:lnTo>
                <a:lnTo>
                  <a:pt x="218825" y="187786"/>
                </a:lnTo>
                <a:lnTo>
                  <a:pt x="230357" y="171213"/>
                </a:lnTo>
                <a:lnTo>
                  <a:pt x="241585" y="157611"/>
                </a:lnTo>
                <a:lnTo>
                  <a:pt x="253407" y="144010"/>
                </a:lnTo>
                <a:lnTo>
                  <a:pt x="266717" y="127436"/>
                </a:lnTo>
                <a:lnTo>
                  <a:pt x="279285" y="112447"/>
                </a:lnTo>
                <a:lnTo>
                  <a:pt x="288263" y="102820"/>
                </a:lnTo>
                <a:lnTo>
                  <a:pt x="293649" y="94389"/>
                </a:lnTo>
                <a:lnTo>
                  <a:pt x="295445" y="82986"/>
                </a:lnTo>
                <a:lnTo>
                  <a:pt x="296939" y="64531"/>
                </a:lnTo>
                <a:lnTo>
                  <a:pt x="300226" y="42491"/>
                </a:lnTo>
                <a:lnTo>
                  <a:pt x="303513" y="24020"/>
                </a:lnTo>
                <a:lnTo>
                  <a:pt x="305008" y="16273"/>
                </a:lnTo>
                <a:lnTo>
                  <a:pt x="301970" y="2333"/>
                </a:lnTo>
                <a:lnTo>
                  <a:pt x="304611" y="0"/>
                </a:lnTo>
                <a:lnTo>
                  <a:pt x="316220" y="11356"/>
                </a:lnTo>
                <a:lnTo>
                  <a:pt x="340085" y="38485"/>
                </a:lnTo>
                <a:lnTo>
                  <a:pt x="364194" y="64336"/>
                </a:lnTo>
                <a:lnTo>
                  <a:pt x="388002" y="121061"/>
                </a:lnTo>
                <a:lnTo>
                  <a:pt x="393960" y="185381"/>
                </a:lnTo>
                <a:lnTo>
                  <a:pt x="392919" y="205937"/>
                </a:lnTo>
                <a:lnTo>
                  <a:pt x="388002" y="216374"/>
                </a:lnTo>
                <a:lnTo>
                  <a:pt x="377024" y="213128"/>
                </a:lnTo>
                <a:lnTo>
                  <a:pt x="362461" y="202452"/>
                </a:lnTo>
                <a:lnTo>
                  <a:pt x="350296" y="197143"/>
                </a:lnTo>
                <a:lnTo>
                  <a:pt x="355670" y="245330"/>
                </a:lnTo>
                <a:lnTo>
                  <a:pt x="362437" y="254449"/>
                </a:lnTo>
                <a:lnTo>
                  <a:pt x="374875" y="269133"/>
                </a:lnTo>
                <a:lnTo>
                  <a:pt x="378028" y="276674"/>
                </a:lnTo>
                <a:lnTo>
                  <a:pt x="371001" y="279452"/>
                </a:lnTo>
                <a:lnTo>
                  <a:pt x="352899" y="279849"/>
                </a:lnTo>
                <a:lnTo>
                  <a:pt x="335032" y="283917"/>
                </a:lnTo>
                <a:lnTo>
                  <a:pt x="327345" y="295729"/>
                </a:lnTo>
                <a:lnTo>
                  <a:pt x="326848" y="314691"/>
                </a:lnTo>
                <a:lnTo>
                  <a:pt x="330547" y="340212"/>
                </a:lnTo>
                <a:close/>
              </a:path>
            </a:pathLst>
          </a:custGeom>
          <a:ln w="12700">
            <a:solidFill>
              <a:srgbClr val="ED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55930" y="7870993"/>
            <a:ext cx="189865" cy="154940"/>
          </a:xfrm>
          <a:custGeom>
            <a:avLst/>
            <a:gdLst/>
            <a:ahLst/>
            <a:cxnLst/>
            <a:rect l="l" t="t" r="r" b="b"/>
            <a:pathLst>
              <a:path w="189865" h="154940">
                <a:moveTo>
                  <a:pt x="43876" y="4262"/>
                </a:moveTo>
                <a:lnTo>
                  <a:pt x="28409" y="10606"/>
                </a:lnTo>
                <a:lnTo>
                  <a:pt x="21792" y="25841"/>
                </a:lnTo>
                <a:lnTo>
                  <a:pt x="22440" y="44475"/>
                </a:lnTo>
                <a:lnTo>
                  <a:pt x="23316" y="59902"/>
                </a:lnTo>
                <a:lnTo>
                  <a:pt x="22821" y="71672"/>
                </a:lnTo>
                <a:lnTo>
                  <a:pt x="19354" y="79333"/>
                </a:lnTo>
                <a:lnTo>
                  <a:pt x="10797" y="94197"/>
                </a:lnTo>
                <a:lnTo>
                  <a:pt x="1547" y="119764"/>
                </a:lnTo>
                <a:lnTo>
                  <a:pt x="0" y="143959"/>
                </a:lnTo>
                <a:lnTo>
                  <a:pt x="14553" y="154708"/>
                </a:lnTo>
                <a:lnTo>
                  <a:pt x="37485" y="150148"/>
                </a:lnTo>
                <a:lnTo>
                  <a:pt x="56573" y="140115"/>
                </a:lnTo>
                <a:lnTo>
                  <a:pt x="73405" y="130083"/>
                </a:lnTo>
                <a:lnTo>
                  <a:pt x="89572" y="125523"/>
                </a:lnTo>
                <a:lnTo>
                  <a:pt x="111449" y="115079"/>
                </a:lnTo>
                <a:lnTo>
                  <a:pt x="139458" y="89365"/>
                </a:lnTo>
                <a:lnTo>
                  <a:pt x="166114" y="56809"/>
                </a:lnTo>
                <a:lnTo>
                  <a:pt x="183845" y="25994"/>
                </a:lnTo>
                <a:lnTo>
                  <a:pt x="95108" y="25994"/>
                </a:lnTo>
                <a:lnTo>
                  <a:pt x="86838" y="25236"/>
                </a:lnTo>
                <a:lnTo>
                  <a:pt x="81745" y="21742"/>
                </a:lnTo>
                <a:lnTo>
                  <a:pt x="75056" y="13687"/>
                </a:lnTo>
                <a:lnTo>
                  <a:pt x="61617" y="5669"/>
                </a:lnTo>
                <a:lnTo>
                  <a:pt x="43876" y="4262"/>
                </a:lnTo>
                <a:close/>
              </a:path>
              <a:path w="189865" h="154940">
                <a:moveTo>
                  <a:pt x="188159" y="0"/>
                </a:moveTo>
                <a:lnTo>
                  <a:pt x="183926" y="198"/>
                </a:lnTo>
                <a:lnTo>
                  <a:pt x="181507" y="1533"/>
                </a:lnTo>
                <a:lnTo>
                  <a:pt x="157265" y="15586"/>
                </a:lnTo>
                <a:lnTo>
                  <a:pt x="141874" y="22802"/>
                </a:lnTo>
                <a:lnTo>
                  <a:pt x="128754" y="25461"/>
                </a:lnTo>
                <a:lnTo>
                  <a:pt x="111327" y="25841"/>
                </a:lnTo>
                <a:lnTo>
                  <a:pt x="95108" y="25994"/>
                </a:lnTo>
                <a:lnTo>
                  <a:pt x="183845" y="25994"/>
                </a:lnTo>
                <a:lnTo>
                  <a:pt x="183933" y="25841"/>
                </a:lnTo>
                <a:lnTo>
                  <a:pt x="189673" y="6644"/>
                </a:lnTo>
                <a:lnTo>
                  <a:pt x="188159" y="0"/>
                </a:lnTo>
                <a:close/>
              </a:path>
            </a:pathLst>
          </a:custGeom>
          <a:solidFill>
            <a:srgbClr val="00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5930" y="7870993"/>
            <a:ext cx="189865" cy="154940"/>
          </a:xfrm>
          <a:custGeom>
            <a:avLst/>
            <a:gdLst/>
            <a:ahLst/>
            <a:cxnLst/>
            <a:rect l="l" t="t" r="r" b="b"/>
            <a:pathLst>
              <a:path w="189865" h="154940">
                <a:moveTo>
                  <a:pt x="181507" y="1533"/>
                </a:moveTo>
                <a:lnTo>
                  <a:pt x="141874" y="22802"/>
                </a:lnTo>
                <a:lnTo>
                  <a:pt x="95108" y="25994"/>
                </a:lnTo>
                <a:lnTo>
                  <a:pt x="86838" y="25236"/>
                </a:lnTo>
                <a:lnTo>
                  <a:pt x="81745" y="21742"/>
                </a:lnTo>
                <a:lnTo>
                  <a:pt x="75056" y="13687"/>
                </a:lnTo>
                <a:lnTo>
                  <a:pt x="61617" y="5669"/>
                </a:lnTo>
                <a:lnTo>
                  <a:pt x="43876" y="4262"/>
                </a:lnTo>
                <a:lnTo>
                  <a:pt x="28409" y="10606"/>
                </a:lnTo>
                <a:lnTo>
                  <a:pt x="21792" y="25841"/>
                </a:lnTo>
                <a:lnTo>
                  <a:pt x="22440" y="44475"/>
                </a:lnTo>
                <a:lnTo>
                  <a:pt x="23316" y="59902"/>
                </a:lnTo>
                <a:lnTo>
                  <a:pt x="22821" y="71672"/>
                </a:lnTo>
                <a:lnTo>
                  <a:pt x="19354" y="79333"/>
                </a:lnTo>
                <a:lnTo>
                  <a:pt x="10797" y="94197"/>
                </a:lnTo>
                <a:lnTo>
                  <a:pt x="1547" y="119764"/>
                </a:lnTo>
                <a:lnTo>
                  <a:pt x="0" y="143959"/>
                </a:lnTo>
                <a:lnTo>
                  <a:pt x="14553" y="154708"/>
                </a:lnTo>
                <a:lnTo>
                  <a:pt x="37485" y="150148"/>
                </a:lnTo>
                <a:lnTo>
                  <a:pt x="56573" y="140115"/>
                </a:lnTo>
                <a:lnTo>
                  <a:pt x="73405" y="130083"/>
                </a:lnTo>
                <a:lnTo>
                  <a:pt x="89572" y="125523"/>
                </a:lnTo>
                <a:lnTo>
                  <a:pt x="139458" y="89365"/>
                </a:lnTo>
                <a:lnTo>
                  <a:pt x="166114" y="56809"/>
                </a:lnTo>
                <a:lnTo>
                  <a:pt x="189673" y="6644"/>
                </a:lnTo>
                <a:lnTo>
                  <a:pt x="188159" y="0"/>
                </a:lnTo>
                <a:lnTo>
                  <a:pt x="183926" y="198"/>
                </a:lnTo>
                <a:lnTo>
                  <a:pt x="181507" y="1533"/>
                </a:lnTo>
                <a:close/>
              </a:path>
            </a:pathLst>
          </a:custGeom>
          <a:ln w="12700">
            <a:solidFill>
              <a:srgbClr val="ED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49692" y="7864851"/>
            <a:ext cx="544195" cy="330200"/>
          </a:xfrm>
          <a:custGeom>
            <a:avLst/>
            <a:gdLst/>
            <a:ahLst/>
            <a:cxnLst/>
            <a:rect l="l" t="t" r="r" b="b"/>
            <a:pathLst>
              <a:path w="544194" h="330200">
                <a:moveTo>
                  <a:pt x="152044" y="312297"/>
                </a:moveTo>
                <a:lnTo>
                  <a:pt x="45605" y="312297"/>
                </a:lnTo>
                <a:lnTo>
                  <a:pt x="48703" y="314301"/>
                </a:lnTo>
                <a:lnTo>
                  <a:pt x="56972" y="318877"/>
                </a:lnTo>
                <a:lnTo>
                  <a:pt x="69844" y="324411"/>
                </a:lnTo>
                <a:lnTo>
                  <a:pt x="86321" y="329048"/>
                </a:lnTo>
                <a:lnTo>
                  <a:pt x="99400" y="330181"/>
                </a:lnTo>
                <a:lnTo>
                  <a:pt x="108200" y="327264"/>
                </a:lnTo>
                <a:lnTo>
                  <a:pt x="121044" y="321651"/>
                </a:lnTo>
                <a:lnTo>
                  <a:pt x="146253" y="314697"/>
                </a:lnTo>
                <a:lnTo>
                  <a:pt x="152044" y="312297"/>
                </a:lnTo>
                <a:close/>
              </a:path>
              <a:path w="544194" h="330200">
                <a:moveTo>
                  <a:pt x="420362" y="47694"/>
                </a:moveTo>
                <a:lnTo>
                  <a:pt x="408752" y="49381"/>
                </a:lnTo>
                <a:lnTo>
                  <a:pt x="389956" y="59613"/>
                </a:lnTo>
                <a:lnTo>
                  <a:pt x="364426" y="84459"/>
                </a:lnTo>
                <a:lnTo>
                  <a:pt x="333774" y="112599"/>
                </a:lnTo>
                <a:lnTo>
                  <a:pt x="300882" y="131527"/>
                </a:lnTo>
                <a:lnTo>
                  <a:pt x="237337" y="158792"/>
                </a:lnTo>
                <a:lnTo>
                  <a:pt x="198132" y="177052"/>
                </a:lnTo>
                <a:lnTo>
                  <a:pt x="146553" y="200472"/>
                </a:lnTo>
                <a:lnTo>
                  <a:pt x="95414" y="225241"/>
                </a:lnTo>
                <a:lnTo>
                  <a:pt x="57530" y="247552"/>
                </a:lnTo>
                <a:lnTo>
                  <a:pt x="14401" y="279023"/>
                </a:lnTo>
                <a:lnTo>
                  <a:pt x="0" y="305083"/>
                </a:lnTo>
                <a:lnTo>
                  <a:pt x="7140" y="314301"/>
                </a:lnTo>
                <a:lnTo>
                  <a:pt x="21012" y="315881"/>
                </a:lnTo>
                <a:lnTo>
                  <a:pt x="35779" y="313867"/>
                </a:lnTo>
                <a:lnTo>
                  <a:pt x="45605" y="312297"/>
                </a:lnTo>
                <a:lnTo>
                  <a:pt x="152044" y="312297"/>
                </a:lnTo>
                <a:lnTo>
                  <a:pt x="174944" y="302805"/>
                </a:lnTo>
                <a:lnTo>
                  <a:pt x="195997" y="284400"/>
                </a:lnTo>
                <a:lnTo>
                  <a:pt x="214352" y="263753"/>
                </a:lnTo>
                <a:lnTo>
                  <a:pt x="234949" y="245139"/>
                </a:lnTo>
                <a:lnTo>
                  <a:pt x="255813" y="229147"/>
                </a:lnTo>
                <a:lnTo>
                  <a:pt x="272405" y="214267"/>
                </a:lnTo>
                <a:lnTo>
                  <a:pt x="285849" y="201628"/>
                </a:lnTo>
                <a:lnTo>
                  <a:pt x="297268" y="192358"/>
                </a:lnTo>
                <a:lnTo>
                  <a:pt x="311435" y="186829"/>
                </a:lnTo>
                <a:lnTo>
                  <a:pt x="329649" y="183990"/>
                </a:lnTo>
                <a:lnTo>
                  <a:pt x="347855" y="182944"/>
                </a:lnTo>
                <a:lnTo>
                  <a:pt x="362000" y="182795"/>
                </a:lnTo>
                <a:lnTo>
                  <a:pt x="369922" y="179836"/>
                </a:lnTo>
                <a:lnTo>
                  <a:pt x="374899" y="171703"/>
                </a:lnTo>
                <a:lnTo>
                  <a:pt x="381212" y="159515"/>
                </a:lnTo>
                <a:lnTo>
                  <a:pt x="393141" y="144390"/>
                </a:lnTo>
                <a:lnTo>
                  <a:pt x="408851" y="131452"/>
                </a:lnTo>
                <a:lnTo>
                  <a:pt x="423429" y="123445"/>
                </a:lnTo>
                <a:lnTo>
                  <a:pt x="436651" y="118119"/>
                </a:lnTo>
                <a:lnTo>
                  <a:pt x="448297" y="113224"/>
                </a:lnTo>
                <a:lnTo>
                  <a:pt x="482765" y="88658"/>
                </a:lnTo>
                <a:lnTo>
                  <a:pt x="515442" y="60481"/>
                </a:lnTo>
                <a:lnTo>
                  <a:pt x="525995" y="48480"/>
                </a:lnTo>
                <a:lnTo>
                  <a:pt x="424332" y="48480"/>
                </a:lnTo>
                <a:lnTo>
                  <a:pt x="420362" y="47694"/>
                </a:lnTo>
                <a:close/>
              </a:path>
              <a:path w="544194" h="330200">
                <a:moveTo>
                  <a:pt x="487519" y="0"/>
                </a:moveTo>
                <a:lnTo>
                  <a:pt x="441313" y="23449"/>
                </a:lnTo>
                <a:lnTo>
                  <a:pt x="424332" y="48480"/>
                </a:lnTo>
                <a:lnTo>
                  <a:pt x="525995" y="48480"/>
                </a:lnTo>
                <a:lnTo>
                  <a:pt x="528000" y="45787"/>
                </a:lnTo>
                <a:lnTo>
                  <a:pt x="534299" y="34517"/>
                </a:lnTo>
                <a:lnTo>
                  <a:pt x="534502" y="34116"/>
                </a:lnTo>
                <a:lnTo>
                  <a:pt x="503453" y="34116"/>
                </a:lnTo>
                <a:lnTo>
                  <a:pt x="498648" y="10111"/>
                </a:lnTo>
                <a:lnTo>
                  <a:pt x="497938" y="7949"/>
                </a:lnTo>
                <a:lnTo>
                  <a:pt x="494750" y="3522"/>
                </a:lnTo>
                <a:lnTo>
                  <a:pt x="487519" y="0"/>
                </a:lnTo>
                <a:close/>
              </a:path>
              <a:path w="544194" h="330200">
                <a:moveTo>
                  <a:pt x="544207" y="14939"/>
                </a:moveTo>
                <a:lnTo>
                  <a:pt x="503453" y="34116"/>
                </a:lnTo>
                <a:lnTo>
                  <a:pt x="534502" y="34116"/>
                </a:lnTo>
                <a:lnTo>
                  <a:pt x="544207" y="14939"/>
                </a:lnTo>
                <a:close/>
              </a:path>
            </a:pathLst>
          </a:custGeom>
          <a:solidFill>
            <a:srgbClr val="00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49692" y="7864851"/>
            <a:ext cx="544195" cy="330200"/>
          </a:xfrm>
          <a:custGeom>
            <a:avLst/>
            <a:gdLst/>
            <a:ahLst/>
            <a:cxnLst/>
            <a:rect l="l" t="t" r="r" b="b"/>
            <a:pathLst>
              <a:path w="544194" h="330200">
                <a:moveTo>
                  <a:pt x="45605" y="312297"/>
                </a:moveTo>
                <a:lnTo>
                  <a:pt x="35779" y="313867"/>
                </a:lnTo>
                <a:lnTo>
                  <a:pt x="21012" y="315881"/>
                </a:lnTo>
                <a:lnTo>
                  <a:pt x="7140" y="314301"/>
                </a:lnTo>
                <a:lnTo>
                  <a:pt x="0" y="305083"/>
                </a:lnTo>
                <a:lnTo>
                  <a:pt x="2934" y="291718"/>
                </a:lnTo>
                <a:lnTo>
                  <a:pt x="33050" y="264975"/>
                </a:lnTo>
                <a:lnTo>
                  <a:pt x="95414" y="225241"/>
                </a:lnTo>
                <a:lnTo>
                  <a:pt x="146553" y="200472"/>
                </a:lnTo>
                <a:lnTo>
                  <a:pt x="198132" y="177052"/>
                </a:lnTo>
                <a:lnTo>
                  <a:pt x="237337" y="158792"/>
                </a:lnTo>
                <a:lnTo>
                  <a:pt x="267989" y="145504"/>
                </a:lnTo>
                <a:lnTo>
                  <a:pt x="300882" y="131527"/>
                </a:lnTo>
                <a:lnTo>
                  <a:pt x="333774" y="112599"/>
                </a:lnTo>
                <a:lnTo>
                  <a:pt x="364426" y="84459"/>
                </a:lnTo>
                <a:lnTo>
                  <a:pt x="389956" y="59613"/>
                </a:lnTo>
                <a:lnTo>
                  <a:pt x="408752" y="49381"/>
                </a:lnTo>
                <a:lnTo>
                  <a:pt x="420362" y="47694"/>
                </a:lnTo>
                <a:lnTo>
                  <a:pt x="424332" y="48480"/>
                </a:lnTo>
                <a:lnTo>
                  <a:pt x="441313" y="23449"/>
                </a:lnTo>
                <a:lnTo>
                  <a:pt x="452218" y="10111"/>
                </a:lnTo>
                <a:lnTo>
                  <a:pt x="461765" y="3972"/>
                </a:lnTo>
                <a:lnTo>
                  <a:pt x="474675" y="537"/>
                </a:lnTo>
                <a:lnTo>
                  <a:pt x="487519" y="0"/>
                </a:lnTo>
                <a:lnTo>
                  <a:pt x="494750" y="3522"/>
                </a:lnTo>
                <a:lnTo>
                  <a:pt x="497938" y="7949"/>
                </a:lnTo>
                <a:lnTo>
                  <a:pt x="498652" y="10126"/>
                </a:lnTo>
                <a:lnTo>
                  <a:pt x="503453" y="34116"/>
                </a:lnTo>
                <a:lnTo>
                  <a:pt x="544207" y="14939"/>
                </a:lnTo>
                <a:lnTo>
                  <a:pt x="522613" y="53019"/>
                </a:lnTo>
                <a:lnTo>
                  <a:pt x="482765" y="88658"/>
                </a:lnTo>
                <a:lnTo>
                  <a:pt x="448297" y="113224"/>
                </a:lnTo>
                <a:lnTo>
                  <a:pt x="423429" y="123445"/>
                </a:lnTo>
                <a:lnTo>
                  <a:pt x="408851" y="131452"/>
                </a:lnTo>
                <a:lnTo>
                  <a:pt x="393141" y="144390"/>
                </a:lnTo>
                <a:lnTo>
                  <a:pt x="381212" y="159515"/>
                </a:lnTo>
                <a:lnTo>
                  <a:pt x="374899" y="171703"/>
                </a:lnTo>
                <a:lnTo>
                  <a:pt x="369922" y="179836"/>
                </a:lnTo>
                <a:lnTo>
                  <a:pt x="362000" y="182795"/>
                </a:lnTo>
                <a:lnTo>
                  <a:pt x="347855" y="182944"/>
                </a:lnTo>
                <a:lnTo>
                  <a:pt x="329649" y="183990"/>
                </a:lnTo>
                <a:lnTo>
                  <a:pt x="311435" y="186829"/>
                </a:lnTo>
                <a:lnTo>
                  <a:pt x="297268" y="192358"/>
                </a:lnTo>
                <a:lnTo>
                  <a:pt x="285849" y="201628"/>
                </a:lnTo>
                <a:lnTo>
                  <a:pt x="272405" y="214267"/>
                </a:lnTo>
                <a:lnTo>
                  <a:pt x="255813" y="229147"/>
                </a:lnTo>
                <a:lnTo>
                  <a:pt x="234949" y="245139"/>
                </a:lnTo>
                <a:lnTo>
                  <a:pt x="214352" y="263753"/>
                </a:lnTo>
                <a:lnTo>
                  <a:pt x="195997" y="284400"/>
                </a:lnTo>
                <a:lnTo>
                  <a:pt x="174944" y="302805"/>
                </a:lnTo>
                <a:lnTo>
                  <a:pt x="146253" y="314697"/>
                </a:lnTo>
                <a:lnTo>
                  <a:pt x="121044" y="321651"/>
                </a:lnTo>
                <a:lnTo>
                  <a:pt x="108200" y="327264"/>
                </a:lnTo>
                <a:lnTo>
                  <a:pt x="99400" y="330181"/>
                </a:lnTo>
                <a:lnTo>
                  <a:pt x="86321" y="329048"/>
                </a:lnTo>
                <a:lnTo>
                  <a:pt x="69844" y="324411"/>
                </a:lnTo>
                <a:lnTo>
                  <a:pt x="56972" y="318877"/>
                </a:lnTo>
                <a:lnTo>
                  <a:pt x="48595" y="314241"/>
                </a:lnTo>
                <a:lnTo>
                  <a:pt x="45605" y="312297"/>
                </a:lnTo>
                <a:close/>
              </a:path>
            </a:pathLst>
          </a:custGeom>
          <a:ln w="12700">
            <a:solidFill>
              <a:srgbClr val="ED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98811" y="7521242"/>
            <a:ext cx="308610" cy="425450"/>
          </a:xfrm>
          <a:custGeom>
            <a:avLst/>
            <a:gdLst/>
            <a:ahLst/>
            <a:cxnLst/>
            <a:rect l="l" t="t" r="r" b="b"/>
            <a:pathLst>
              <a:path w="308609" h="425450">
                <a:moveTo>
                  <a:pt x="140809" y="0"/>
                </a:moveTo>
                <a:lnTo>
                  <a:pt x="137684" y="7761"/>
                </a:lnTo>
                <a:lnTo>
                  <a:pt x="136936" y="31515"/>
                </a:lnTo>
                <a:lnTo>
                  <a:pt x="135262" y="65762"/>
                </a:lnTo>
                <a:lnTo>
                  <a:pt x="133640" y="100751"/>
                </a:lnTo>
                <a:lnTo>
                  <a:pt x="133018" y="124982"/>
                </a:lnTo>
                <a:lnTo>
                  <a:pt x="132896" y="182424"/>
                </a:lnTo>
                <a:lnTo>
                  <a:pt x="116050" y="204763"/>
                </a:lnTo>
                <a:lnTo>
                  <a:pt x="106427" y="217687"/>
                </a:lnTo>
                <a:lnTo>
                  <a:pt x="100422" y="226128"/>
                </a:lnTo>
                <a:lnTo>
                  <a:pt x="94428" y="235015"/>
                </a:lnTo>
                <a:lnTo>
                  <a:pt x="85701" y="252376"/>
                </a:lnTo>
                <a:lnTo>
                  <a:pt x="77845" y="257236"/>
                </a:lnTo>
                <a:lnTo>
                  <a:pt x="60734" y="258954"/>
                </a:lnTo>
                <a:lnTo>
                  <a:pt x="38906" y="262207"/>
                </a:lnTo>
                <a:lnTo>
                  <a:pt x="25211" y="270618"/>
                </a:lnTo>
                <a:lnTo>
                  <a:pt x="26868" y="282170"/>
                </a:lnTo>
                <a:lnTo>
                  <a:pt x="51095" y="294845"/>
                </a:lnTo>
                <a:lnTo>
                  <a:pt x="59472" y="300708"/>
                </a:lnTo>
                <a:lnTo>
                  <a:pt x="68035" y="312021"/>
                </a:lnTo>
                <a:lnTo>
                  <a:pt x="70539" y="325516"/>
                </a:lnTo>
                <a:lnTo>
                  <a:pt x="60734" y="337923"/>
                </a:lnTo>
                <a:lnTo>
                  <a:pt x="42682" y="349947"/>
                </a:lnTo>
                <a:lnTo>
                  <a:pt x="26430" y="362420"/>
                </a:lnTo>
                <a:lnTo>
                  <a:pt x="14691" y="372204"/>
                </a:lnTo>
                <a:lnTo>
                  <a:pt x="10176" y="376163"/>
                </a:lnTo>
                <a:lnTo>
                  <a:pt x="0" y="411481"/>
                </a:lnTo>
                <a:lnTo>
                  <a:pt x="870" y="425250"/>
                </a:lnTo>
                <a:lnTo>
                  <a:pt x="51095" y="395327"/>
                </a:lnTo>
                <a:lnTo>
                  <a:pt x="92271" y="364816"/>
                </a:lnTo>
                <a:lnTo>
                  <a:pt x="124201" y="339680"/>
                </a:lnTo>
                <a:lnTo>
                  <a:pt x="166589" y="285243"/>
                </a:lnTo>
                <a:lnTo>
                  <a:pt x="183677" y="271463"/>
                </a:lnTo>
                <a:lnTo>
                  <a:pt x="195139" y="264630"/>
                </a:lnTo>
                <a:lnTo>
                  <a:pt x="206162" y="262728"/>
                </a:lnTo>
                <a:lnTo>
                  <a:pt x="230396" y="262728"/>
                </a:lnTo>
                <a:lnTo>
                  <a:pt x="235367" y="262132"/>
                </a:lnTo>
                <a:lnTo>
                  <a:pt x="239098" y="256262"/>
                </a:lnTo>
                <a:lnTo>
                  <a:pt x="237864" y="249944"/>
                </a:lnTo>
                <a:lnTo>
                  <a:pt x="236401" y="246991"/>
                </a:lnTo>
                <a:lnTo>
                  <a:pt x="262969" y="232971"/>
                </a:lnTo>
                <a:lnTo>
                  <a:pt x="298411" y="200814"/>
                </a:lnTo>
                <a:lnTo>
                  <a:pt x="300381" y="196775"/>
                </a:lnTo>
                <a:lnTo>
                  <a:pt x="233988" y="196775"/>
                </a:lnTo>
                <a:lnTo>
                  <a:pt x="225144" y="196290"/>
                </a:lnTo>
                <a:lnTo>
                  <a:pt x="200772" y="163950"/>
                </a:lnTo>
                <a:lnTo>
                  <a:pt x="200282" y="160847"/>
                </a:lnTo>
                <a:lnTo>
                  <a:pt x="205905" y="144121"/>
                </a:lnTo>
                <a:lnTo>
                  <a:pt x="181067" y="144121"/>
                </a:lnTo>
                <a:lnTo>
                  <a:pt x="171490" y="141143"/>
                </a:lnTo>
                <a:lnTo>
                  <a:pt x="167794" y="138157"/>
                </a:lnTo>
                <a:lnTo>
                  <a:pt x="169524" y="133368"/>
                </a:lnTo>
                <a:lnTo>
                  <a:pt x="176228" y="124982"/>
                </a:lnTo>
                <a:lnTo>
                  <a:pt x="183181" y="114814"/>
                </a:lnTo>
                <a:lnTo>
                  <a:pt x="186752" y="106437"/>
                </a:lnTo>
                <a:lnTo>
                  <a:pt x="188067" y="100751"/>
                </a:lnTo>
                <a:lnTo>
                  <a:pt x="188255" y="98655"/>
                </a:lnTo>
                <a:lnTo>
                  <a:pt x="202695" y="98655"/>
                </a:lnTo>
                <a:lnTo>
                  <a:pt x="202695" y="84291"/>
                </a:lnTo>
                <a:lnTo>
                  <a:pt x="202168" y="74353"/>
                </a:lnTo>
                <a:lnTo>
                  <a:pt x="176539" y="41823"/>
                </a:lnTo>
                <a:lnTo>
                  <a:pt x="170024" y="37330"/>
                </a:lnTo>
                <a:lnTo>
                  <a:pt x="164176" y="29250"/>
                </a:lnTo>
                <a:lnTo>
                  <a:pt x="156993" y="16809"/>
                </a:lnTo>
                <a:lnTo>
                  <a:pt x="148225" y="5037"/>
                </a:lnTo>
                <a:lnTo>
                  <a:pt x="140809" y="0"/>
                </a:lnTo>
                <a:close/>
              </a:path>
              <a:path w="308609" h="425450">
                <a:moveTo>
                  <a:pt x="230396" y="262728"/>
                </a:moveTo>
                <a:lnTo>
                  <a:pt x="206162" y="262728"/>
                </a:lnTo>
                <a:lnTo>
                  <a:pt x="221936" y="263742"/>
                </a:lnTo>
                <a:lnTo>
                  <a:pt x="230396" y="262728"/>
                </a:lnTo>
                <a:close/>
              </a:path>
              <a:path w="308609" h="425450">
                <a:moveTo>
                  <a:pt x="295763" y="176375"/>
                </a:moveTo>
                <a:lnTo>
                  <a:pt x="287233" y="176717"/>
                </a:lnTo>
                <a:lnTo>
                  <a:pt x="279150" y="179300"/>
                </a:lnTo>
                <a:lnTo>
                  <a:pt x="267681" y="184799"/>
                </a:lnTo>
                <a:lnTo>
                  <a:pt x="256317" y="190716"/>
                </a:lnTo>
                <a:lnTo>
                  <a:pt x="249020" y="194383"/>
                </a:lnTo>
                <a:lnTo>
                  <a:pt x="242630" y="196252"/>
                </a:lnTo>
                <a:lnTo>
                  <a:pt x="233988" y="196775"/>
                </a:lnTo>
                <a:lnTo>
                  <a:pt x="300381" y="196775"/>
                </a:lnTo>
                <a:lnTo>
                  <a:pt x="303751" y="189868"/>
                </a:lnTo>
                <a:lnTo>
                  <a:pt x="307292" y="181154"/>
                </a:lnTo>
                <a:lnTo>
                  <a:pt x="308575" y="177598"/>
                </a:lnTo>
                <a:lnTo>
                  <a:pt x="295763" y="176375"/>
                </a:lnTo>
                <a:close/>
              </a:path>
              <a:path w="308609" h="425450">
                <a:moveTo>
                  <a:pt x="214760" y="117781"/>
                </a:moveTo>
                <a:lnTo>
                  <a:pt x="181067" y="144121"/>
                </a:lnTo>
                <a:lnTo>
                  <a:pt x="205905" y="144121"/>
                </a:lnTo>
                <a:lnTo>
                  <a:pt x="214760" y="117781"/>
                </a:lnTo>
                <a:close/>
              </a:path>
            </a:pathLst>
          </a:custGeom>
          <a:solidFill>
            <a:srgbClr val="00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98811" y="7521242"/>
            <a:ext cx="308610" cy="425450"/>
          </a:xfrm>
          <a:custGeom>
            <a:avLst/>
            <a:gdLst/>
            <a:ahLst/>
            <a:cxnLst/>
            <a:rect l="l" t="t" r="r" b="b"/>
            <a:pathLst>
              <a:path w="308609" h="425450">
                <a:moveTo>
                  <a:pt x="51095" y="294845"/>
                </a:moveTo>
                <a:lnTo>
                  <a:pt x="59472" y="300708"/>
                </a:lnTo>
                <a:lnTo>
                  <a:pt x="68035" y="312021"/>
                </a:lnTo>
                <a:lnTo>
                  <a:pt x="70539" y="325516"/>
                </a:lnTo>
                <a:lnTo>
                  <a:pt x="60734" y="337923"/>
                </a:lnTo>
                <a:lnTo>
                  <a:pt x="42682" y="349947"/>
                </a:lnTo>
                <a:lnTo>
                  <a:pt x="26430" y="362420"/>
                </a:lnTo>
                <a:lnTo>
                  <a:pt x="14691" y="372204"/>
                </a:lnTo>
                <a:lnTo>
                  <a:pt x="10176" y="376163"/>
                </a:lnTo>
                <a:lnTo>
                  <a:pt x="0" y="411481"/>
                </a:lnTo>
                <a:lnTo>
                  <a:pt x="870" y="425250"/>
                </a:lnTo>
                <a:lnTo>
                  <a:pt x="51095" y="395327"/>
                </a:lnTo>
                <a:lnTo>
                  <a:pt x="92271" y="364816"/>
                </a:lnTo>
                <a:lnTo>
                  <a:pt x="124201" y="339680"/>
                </a:lnTo>
                <a:lnTo>
                  <a:pt x="166589" y="285243"/>
                </a:lnTo>
                <a:lnTo>
                  <a:pt x="183677" y="271463"/>
                </a:lnTo>
                <a:lnTo>
                  <a:pt x="195139" y="264630"/>
                </a:lnTo>
                <a:lnTo>
                  <a:pt x="206162" y="262728"/>
                </a:lnTo>
                <a:lnTo>
                  <a:pt x="221936" y="263742"/>
                </a:lnTo>
                <a:lnTo>
                  <a:pt x="235367" y="262132"/>
                </a:lnTo>
                <a:lnTo>
                  <a:pt x="239098" y="256262"/>
                </a:lnTo>
                <a:lnTo>
                  <a:pt x="237864" y="249944"/>
                </a:lnTo>
                <a:lnTo>
                  <a:pt x="236401" y="246991"/>
                </a:lnTo>
                <a:lnTo>
                  <a:pt x="262969" y="232971"/>
                </a:lnTo>
                <a:lnTo>
                  <a:pt x="298411" y="200814"/>
                </a:lnTo>
                <a:lnTo>
                  <a:pt x="308575" y="177598"/>
                </a:lnTo>
                <a:lnTo>
                  <a:pt x="295763" y="176375"/>
                </a:lnTo>
                <a:lnTo>
                  <a:pt x="287233" y="176717"/>
                </a:lnTo>
                <a:lnTo>
                  <a:pt x="279150" y="179300"/>
                </a:lnTo>
                <a:lnTo>
                  <a:pt x="267681" y="184799"/>
                </a:lnTo>
                <a:lnTo>
                  <a:pt x="256317" y="190716"/>
                </a:lnTo>
                <a:lnTo>
                  <a:pt x="249020" y="194383"/>
                </a:lnTo>
                <a:lnTo>
                  <a:pt x="242630" y="196252"/>
                </a:lnTo>
                <a:lnTo>
                  <a:pt x="233988" y="196775"/>
                </a:lnTo>
                <a:lnTo>
                  <a:pt x="225144" y="196290"/>
                </a:lnTo>
                <a:lnTo>
                  <a:pt x="200772" y="163950"/>
                </a:lnTo>
                <a:lnTo>
                  <a:pt x="200282" y="160847"/>
                </a:lnTo>
                <a:lnTo>
                  <a:pt x="214760" y="117781"/>
                </a:lnTo>
                <a:lnTo>
                  <a:pt x="181067" y="144121"/>
                </a:lnTo>
                <a:lnTo>
                  <a:pt x="171490" y="141143"/>
                </a:lnTo>
                <a:lnTo>
                  <a:pt x="167794" y="138157"/>
                </a:lnTo>
                <a:lnTo>
                  <a:pt x="169524" y="133368"/>
                </a:lnTo>
                <a:lnTo>
                  <a:pt x="176228" y="124982"/>
                </a:lnTo>
                <a:lnTo>
                  <a:pt x="183181" y="114814"/>
                </a:lnTo>
                <a:lnTo>
                  <a:pt x="186752" y="106437"/>
                </a:lnTo>
                <a:lnTo>
                  <a:pt x="188067" y="100751"/>
                </a:lnTo>
                <a:lnTo>
                  <a:pt x="188255" y="98655"/>
                </a:lnTo>
                <a:lnTo>
                  <a:pt x="202695" y="98655"/>
                </a:lnTo>
                <a:lnTo>
                  <a:pt x="202695" y="84291"/>
                </a:lnTo>
                <a:lnTo>
                  <a:pt x="202168" y="74353"/>
                </a:lnTo>
                <a:lnTo>
                  <a:pt x="176539" y="41823"/>
                </a:lnTo>
                <a:lnTo>
                  <a:pt x="170024" y="37330"/>
                </a:lnTo>
                <a:lnTo>
                  <a:pt x="164176" y="29250"/>
                </a:lnTo>
                <a:lnTo>
                  <a:pt x="156993" y="16809"/>
                </a:lnTo>
                <a:lnTo>
                  <a:pt x="148225" y="5037"/>
                </a:lnTo>
                <a:lnTo>
                  <a:pt x="140809" y="0"/>
                </a:lnTo>
                <a:lnTo>
                  <a:pt x="137684" y="7761"/>
                </a:lnTo>
                <a:lnTo>
                  <a:pt x="136936" y="31515"/>
                </a:lnTo>
                <a:lnTo>
                  <a:pt x="135290" y="65154"/>
                </a:lnTo>
                <a:lnTo>
                  <a:pt x="133644" y="100596"/>
                </a:lnTo>
                <a:lnTo>
                  <a:pt x="132896" y="129757"/>
                </a:lnTo>
                <a:lnTo>
                  <a:pt x="132896" y="182424"/>
                </a:lnTo>
                <a:lnTo>
                  <a:pt x="116050" y="204763"/>
                </a:lnTo>
                <a:lnTo>
                  <a:pt x="89497" y="244821"/>
                </a:lnTo>
                <a:lnTo>
                  <a:pt x="85701" y="252376"/>
                </a:lnTo>
                <a:lnTo>
                  <a:pt x="77845" y="257236"/>
                </a:lnTo>
                <a:lnTo>
                  <a:pt x="60734" y="258954"/>
                </a:lnTo>
                <a:lnTo>
                  <a:pt x="38906" y="262207"/>
                </a:lnTo>
                <a:lnTo>
                  <a:pt x="25211" y="270618"/>
                </a:lnTo>
                <a:lnTo>
                  <a:pt x="26868" y="282170"/>
                </a:lnTo>
                <a:lnTo>
                  <a:pt x="51095" y="294845"/>
                </a:lnTo>
                <a:close/>
              </a:path>
            </a:pathLst>
          </a:custGeom>
          <a:ln w="12700">
            <a:solidFill>
              <a:srgbClr val="ED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13436" y="5125211"/>
            <a:ext cx="228600" cy="212090"/>
          </a:xfrm>
          <a:custGeom>
            <a:avLst/>
            <a:gdLst/>
            <a:ahLst/>
            <a:cxnLst/>
            <a:rect l="l" t="t" r="r" b="b"/>
            <a:pathLst>
              <a:path w="228600" h="212089">
                <a:moveTo>
                  <a:pt x="216162" y="80257"/>
                </a:moveTo>
                <a:lnTo>
                  <a:pt x="111539" y="80257"/>
                </a:lnTo>
                <a:lnTo>
                  <a:pt x="113272" y="91804"/>
                </a:lnTo>
                <a:lnTo>
                  <a:pt x="110934" y="121919"/>
                </a:lnTo>
                <a:lnTo>
                  <a:pt x="123577" y="186518"/>
                </a:lnTo>
                <a:lnTo>
                  <a:pt x="161556" y="211264"/>
                </a:lnTo>
                <a:lnTo>
                  <a:pt x="182442" y="211524"/>
                </a:lnTo>
                <a:lnTo>
                  <a:pt x="198348" y="209742"/>
                </a:lnTo>
                <a:lnTo>
                  <a:pt x="204301" y="202075"/>
                </a:lnTo>
                <a:lnTo>
                  <a:pt x="195325" y="184683"/>
                </a:lnTo>
                <a:lnTo>
                  <a:pt x="180220" y="160050"/>
                </a:lnTo>
                <a:lnTo>
                  <a:pt x="172119" y="137902"/>
                </a:lnTo>
                <a:lnTo>
                  <a:pt x="172616" y="125261"/>
                </a:lnTo>
                <a:lnTo>
                  <a:pt x="225651" y="125261"/>
                </a:lnTo>
                <a:lnTo>
                  <a:pt x="224243" y="114693"/>
                </a:lnTo>
                <a:lnTo>
                  <a:pt x="216523" y="83907"/>
                </a:lnTo>
                <a:lnTo>
                  <a:pt x="216162" y="80257"/>
                </a:lnTo>
                <a:close/>
              </a:path>
              <a:path w="228600" h="212089">
                <a:moveTo>
                  <a:pt x="225651" y="125261"/>
                </a:moveTo>
                <a:lnTo>
                  <a:pt x="172616" y="125261"/>
                </a:lnTo>
                <a:lnTo>
                  <a:pt x="183299" y="129146"/>
                </a:lnTo>
                <a:lnTo>
                  <a:pt x="201214" y="142852"/>
                </a:lnTo>
                <a:lnTo>
                  <a:pt x="218235" y="149985"/>
                </a:lnTo>
                <a:lnTo>
                  <a:pt x="228024" y="143085"/>
                </a:lnTo>
                <a:lnTo>
                  <a:pt x="225651" y="125261"/>
                </a:lnTo>
                <a:close/>
              </a:path>
              <a:path w="228600" h="212089">
                <a:moveTo>
                  <a:pt x="79603" y="49479"/>
                </a:moveTo>
                <a:lnTo>
                  <a:pt x="71384" y="53912"/>
                </a:lnTo>
                <a:lnTo>
                  <a:pt x="62712" y="61275"/>
                </a:lnTo>
                <a:lnTo>
                  <a:pt x="55850" y="68179"/>
                </a:lnTo>
                <a:lnTo>
                  <a:pt x="53060" y="71234"/>
                </a:lnTo>
                <a:lnTo>
                  <a:pt x="34940" y="72780"/>
                </a:lnTo>
                <a:lnTo>
                  <a:pt x="25634" y="74555"/>
                </a:lnTo>
                <a:lnTo>
                  <a:pt x="22206" y="77692"/>
                </a:lnTo>
                <a:lnTo>
                  <a:pt x="21716" y="83324"/>
                </a:lnTo>
                <a:lnTo>
                  <a:pt x="18323" y="95411"/>
                </a:lnTo>
                <a:lnTo>
                  <a:pt x="10858" y="113169"/>
                </a:lnTo>
                <a:lnTo>
                  <a:pt x="3393" y="130480"/>
                </a:lnTo>
                <a:lnTo>
                  <a:pt x="0" y="141223"/>
                </a:lnTo>
                <a:lnTo>
                  <a:pt x="4522" y="139010"/>
                </a:lnTo>
                <a:lnTo>
                  <a:pt x="14471" y="127057"/>
                </a:lnTo>
                <a:lnTo>
                  <a:pt x="24420" y="113741"/>
                </a:lnTo>
                <a:lnTo>
                  <a:pt x="28943" y="107441"/>
                </a:lnTo>
                <a:lnTo>
                  <a:pt x="86817" y="107441"/>
                </a:lnTo>
                <a:lnTo>
                  <a:pt x="103474" y="85922"/>
                </a:lnTo>
                <a:lnTo>
                  <a:pt x="111235" y="80471"/>
                </a:lnTo>
                <a:lnTo>
                  <a:pt x="100683" y="80471"/>
                </a:lnTo>
                <a:lnTo>
                  <a:pt x="94081" y="76047"/>
                </a:lnTo>
                <a:lnTo>
                  <a:pt x="90104" y="67479"/>
                </a:lnTo>
                <a:lnTo>
                  <a:pt x="87718" y="58234"/>
                </a:lnTo>
                <a:lnTo>
                  <a:pt x="84894" y="51253"/>
                </a:lnTo>
                <a:lnTo>
                  <a:pt x="79603" y="49479"/>
                </a:lnTo>
                <a:close/>
              </a:path>
              <a:path w="228600" h="212089">
                <a:moveTo>
                  <a:pt x="133009" y="40330"/>
                </a:moveTo>
                <a:lnTo>
                  <a:pt x="119973" y="48587"/>
                </a:lnTo>
                <a:lnTo>
                  <a:pt x="113277" y="60925"/>
                </a:lnTo>
                <a:lnTo>
                  <a:pt x="113257" y="72780"/>
                </a:lnTo>
                <a:lnTo>
                  <a:pt x="113001" y="76626"/>
                </a:lnTo>
                <a:lnTo>
                  <a:pt x="107883" y="80184"/>
                </a:lnTo>
                <a:lnTo>
                  <a:pt x="100683" y="80471"/>
                </a:lnTo>
                <a:lnTo>
                  <a:pt x="111235" y="80471"/>
                </a:lnTo>
                <a:lnTo>
                  <a:pt x="111539" y="80257"/>
                </a:lnTo>
                <a:lnTo>
                  <a:pt x="216162" y="80257"/>
                </a:lnTo>
                <a:lnTo>
                  <a:pt x="214897" y="67479"/>
                </a:lnTo>
                <a:lnTo>
                  <a:pt x="213742" y="54923"/>
                </a:lnTo>
                <a:lnTo>
                  <a:pt x="211406" y="47620"/>
                </a:lnTo>
                <a:lnTo>
                  <a:pt x="166785" y="47620"/>
                </a:lnTo>
                <a:lnTo>
                  <a:pt x="151942" y="42265"/>
                </a:lnTo>
                <a:lnTo>
                  <a:pt x="133009" y="40330"/>
                </a:lnTo>
                <a:close/>
              </a:path>
              <a:path w="228600" h="212089">
                <a:moveTo>
                  <a:pt x="182668" y="0"/>
                </a:moveTo>
                <a:lnTo>
                  <a:pt x="172809" y="377"/>
                </a:lnTo>
                <a:lnTo>
                  <a:pt x="168821" y="15684"/>
                </a:lnTo>
                <a:lnTo>
                  <a:pt x="170272" y="34988"/>
                </a:lnTo>
                <a:lnTo>
                  <a:pt x="171230" y="45272"/>
                </a:lnTo>
                <a:lnTo>
                  <a:pt x="166785" y="47620"/>
                </a:lnTo>
                <a:lnTo>
                  <a:pt x="211406" y="47620"/>
                </a:lnTo>
                <a:lnTo>
                  <a:pt x="207365" y="34988"/>
                </a:lnTo>
                <a:lnTo>
                  <a:pt x="195240" y="12291"/>
                </a:lnTo>
                <a:lnTo>
                  <a:pt x="182668" y="0"/>
                </a:lnTo>
                <a:close/>
              </a:path>
            </a:pathLst>
          </a:custGeom>
          <a:solidFill>
            <a:srgbClr val="B6B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13436" y="5125211"/>
            <a:ext cx="228600" cy="212090"/>
          </a:xfrm>
          <a:custGeom>
            <a:avLst/>
            <a:gdLst/>
            <a:ahLst/>
            <a:cxnLst/>
            <a:rect l="l" t="t" r="r" b="b"/>
            <a:pathLst>
              <a:path w="228600" h="212089">
                <a:moveTo>
                  <a:pt x="207365" y="34988"/>
                </a:moveTo>
                <a:lnTo>
                  <a:pt x="195240" y="12291"/>
                </a:lnTo>
                <a:lnTo>
                  <a:pt x="182668" y="0"/>
                </a:lnTo>
                <a:lnTo>
                  <a:pt x="172809" y="377"/>
                </a:lnTo>
                <a:lnTo>
                  <a:pt x="168821" y="15684"/>
                </a:lnTo>
                <a:lnTo>
                  <a:pt x="170252" y="34775"/>
                </a:lnTo>
                <a:lnTo>
                  <a:pt x="171230" y="45272"/>
                </a:lnTo>
                <a:lnTo>
                  <a:pt x="166785" y="47620"/>
                </a:lnTo>
                <a:lnTo>
                  <a:pt x="151942" y="42265"/>
                </a:lnTo>
                <a:lnTo>
                  <a:pt x="133009" y="40330"/>
                </a:lnTo>
                <a:lnTo>
                  <a:pt x="119973" y="48587"/>
                </a:lnTo>
                <a:lnTo>
                  <a:pt x="113277" y="60925"/>
                </a:lnTo>
                <a:lnTo>
                  <a:pt x="113360" y="71234"/>
                </a:lnTo>
                <a:lnTo>
                  <a:pt x="113001" y="76626"/>
                </a:lnTo>
                <a:lnTo>
                  <a:pt x="107883" y="80184"/>
                </a:lnTo>
                <a:lnTo>
                  <a:pt x="100683" y="80471"/>
                </a:lnTo>
                <a:lnTo>
                  <a:pt x="94081" y="76047"/>
                </a:lnTo>
                <a:lnTo>
                  <a:pt x="90104" y="67479"/>
                </a:lnTo>
                <a:lnTo>
                  <a:pt x="87718" y="58234"/>
                </a:lnTo>
                <a:lnTo>
                  <a:pt x="84894" y="51253"/>
                </a:lnTo>
                <a:lnTo>
                  <a:pt x="53060" y="71234"/>
                </a:lnTo>
                <a:lnTo>
                  <a:pt x="34940" y="72780"/>
                </a:lnTo>
                <a:lnTo>
                  <a:pt x="25634" y="74555"/>
                </a:lnTo>
                <a:lnTo>
                  <a:pt x="22206" y="77692"/>
                </a:lnTo>
                <a:lnTo>
                  <a:pt x="21716" y="83324"/>
                </a:lnTo>
                <a:lnTo>
                  <a:pt x="18323" y="95411"/>
                </a:lnTo>
                <a:lnTo>
                  <a:pt x="10858" y="113169"/>
                </a:lnTo>
                <a:lnTo>
                  <a:pt x="3393" y="130480"/>
                </a:lnTo>
                <a:lnTo>
                  <a:pt x="0" y="141223"/>
                </a:lnTo>
                <a:lnTo>
                  <a:pt x="4522" y="139010"/>
                </a:lnTo>
                <a:lnTo>
                  <a:pt x="14471" y="127057"/>
                </a:lnTo>
                <a:lnTo>
                  <a:pt x="24420" y="113741"/>
                </a:lnTo>
                <a:lnTo>
                  <a:pt x="28943" y="107441"/>
                </a:lnTo>
                <a:lnTo>
                  <a:pt x="86817" y="107441"/>
                </a:lnTo>
                <a:lnTo>
                  <a:pt x="103474" y="85922"/>
                </a:lnTo>
                <a:lnTo>
                  <a:pt x="111539" y="80257"/>
                </a:lnTo>
                <a:lnTo>
                  <a:pt x="113272" y="91804"/>
                </a:lnTo>
                <a:lnTo>
                  <a:pt x="110934" y="121919"/>
                </a:lnTo>
                <a:lnTo>
                  <a:pt x="112729" y="158297"/>
                </a:lnTo>
                <a:lnTo>
                  <a:pt x="123577" y="186518"/>
                </a:lnTo>
                <a:lnTo>
                  <a:pt x="140759" y="204776"/>
                </a:lnTo>
                <a:lnTo>
                  <a:pt x="161556" y="211264"/>
                </a:lnTo>
                <a:lnTo>
                  <a:pt x="182442" y="211524"/>
                </a:lnTo>
                <a:lnTo>
                  <a:pt x="198348" y="209742"/>
                </a:lnTo>
                <a:lnTo>
                  <a:pt x="204301" y="202075"/>
                </a:lnTo>
                <a:lnTo>
                  <a:pt x="195325" y="184683"/>
                </a:lnTo>
                <a:lnTo>
                  <a:pt x="180220" y="160050"/>
                </a:lnTo>
                <a:lnTo>
                  <a:pt x="172119" y="137902"/>
                </a:lnTo>
                <a:lnTo>
                  <a:pt x="172616" y="125261"/>
                </a:lnTo>
                <a:lnTo>
                  <a:pt x="183299" y="129146"/>
                </a:lnTo>
                <a:lnTo>
                  <a:pt x="201214" y="142852"/>
                </a:lnTo>
                <a:lnTo>
                  <a:pt x="218235" y="149985"/>
                </a:lnTo>
                <a:lnTo>
                  <a:pt x="228024" y="143085"/>
                </a:lnTo>
                <a:lnTo>
                  <a:pt x="224243" y="114693"/>
                </a:lnTo>
                <a:lnTo>
                  <a:pt x="216523" y="83907"/>
                </a:lnTo>
                <a:lnTo>
                  <a:pt x="214909" y="67606"/>
                </a:lnTo>
                <a:lnTo>
                  <a:pt x="213742" y="54923"/>
                </a:lnTo>
                <a:lnTo>
                  <a:pt x="207365" y="34988"/>
                </a:lnTo>
                <a:close/>
              </a:path>
            </a:pathLst>
          </a:custGeom>
          <a:ln w="12700">
            <a:solidFill>
              <a:srgbClr val="ED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56851" y="5437797"/>
            <a:ext cx="37655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20" dirty="0">
                <a:latin typeface="Calibri"/>
                <a:cs typeface="Calibri"/>
              </a:rPr>
              <a:t>C</a:t>
            </a:r>
            <a:r>
              <a:rPr sz="600" spc="10" dirty="0">
                <a:latin typeface="Calibri"/>
                <a:cs typeface="Calibri"/>
              </a:rPr>
              <a:t>O</a:t>
            </a:r>
            <a:r>
              <a:rPr sz="600" spc="20" dirty="0">
                <a:latin typeface="Calibri"/>
                <a:cs typeface="Calibri"/>
              </a:rPr>
              <a:t>L</a:t>
            </a:r>
            <a:r>
              <a:rPr sz="600" spc="5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MBIA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1371" y="2982848"/>
            <a:ext cx="165735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0" dirty="0">
                <a:latin typeface="Calibri"/>
                <a:cs typeface="Calibri"/>
              </a:rPr>
              <a:t>S</a:t>
            </a:r>
            <a:r>
              <a:rPr sz="250" dirty="0">
                <a:latin typeface="Calibri"/>
                <a:cs typeface="Calibri"/>
              </a:rPr>
              <a:t>L</a:t>
            </a:r>
            <a:r>
              <a:rPr sz="250" spc="10" dirty="0">
                <a:latin typeface="Calibri"/>
                <a:cs typeface="Calibri"/>
              </a:rPr>
              <a:t>O</a:t>
            </a:r>
            <a:r>
              <a:rPr sz="250" spc="-10" dirty="0">
                <a:latin typeface="Calibri"/>
                <a:cs typeface="Calibri"/>
              </a:rPr>
              <a:t>V</a:t>
            </a:r>
            <a:r>
              <a:rPr sz="250" spc="10" dirty="0">
                <a:latin typeface="Calibri"/>
                <a:cs typeface="Calibri"/>
              </a:rPr>
              <a:t>AKIA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50850" y="6848119"/>
            <a:ext cx="29527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Segoe UI Symbol"/>
                <a:cs typeface="Segoe UI Symbol"/>
              </a:rPr>
              <a:t>❶</a:t>
            </a:r>
            <a:endParaRPr sz="2600">
              <a:latin typeface="Segoe UI Symbol"/>
              <a:cs typeface="Segoe UI 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39844" y="6001016"/>
            <a:ext cx="2959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>
                <a:solidFill>
                  <a:srgbClr val="FFFFFF"/>
                </a:solidFill>
                <a:latin typeface="Segoe UI Symbol"/>
                <a:cs typeface="Segoe UI Symbol"/>
              </a:rPr>
              <a:t>❸</a:t>
            </a:r>
            <a:endParaRPr sz="2600">
              <a:latin typeface="Segoe UI Symbol"/>
              <a:cs typeface="Segoe UI 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38400" y="2400312"/>
            <a:ext cx="2959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>
                <a:solidFill>
                  <a:srgbClr val="FFFFFF"/>
                </a:solidFill>
                <a:latin typeface="Segoe UI Symbol"/>
                <a:cs typeface="Segoe UI Symbol"/>
              </a:rPr>
              <a:t>❹</a:t>
            </a:r>
            <a:endParaRPr sz="2600">
              <a:latin typeface="Segoe UI Symbol"/>
              <a:cs typeface="Segoe UI 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24800" y="2057412"/>
            <a:ext cx="2959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>
                <a:solidFill>
                  <a:srgbClr val="FFFFFF"/>
                </a:solidFill>
                <a:latin typeface="Segoe UI Symbol"/>
                <a:cs typeface="Segoe UI Symbol"/>
              </a:rPr>
              <a:t>❻</a:t>
            </a:r>
            <a:endParaRPr sz="2600">
              <a:latin typeface="Segoe UI Symbol"/>
              <a:cs typeface="Segoe UI 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69581" y="2597619"/>
            <a:ext cx="2959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>
                <a:solidFill>
                  <a:srgbClr val="FFFFFF"/>
                </a:solidFill>
                <a:latin typeface="Segoe UI Symbol"/>
                <a:cs typeface="Segoe UI Symbol"/>
              </a:rPr>
              <a:t>❼</a:t>
            </a:r>
            <a:endParaRPr sz="2600">
              <a:latin typeface="Segoe UI Symbol"/>
              <a:cs typeface="Segoe UI 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43700" y="5016512"/>
            <a:ext cx="2959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>
                <a:solidFill>
                  <a:srgbClr val="FFFFFF"/>
                </a:solidFill>
                <a:latin typeface="Segoe UI Symbol"/>
                <a:cs typeface="Segoe UI Symbol"/>
              </a:rPr>
              <a:t>❽</a:t>
            </a:r>
            <a:endParaRPr sz="2600">
              <a:latin typeface="Segoe UI Symbol"/>
              <a:cs typeface="Segoe UI 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64800" y="4229112"/>
            <a:ext cx="2959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>
                <a:solidFill>
                  <a:srgbClr val="FFFFFF"/>
                </a:solidFill>
                <a:latin typeface="Segoe UI Symbol"/>
                <a:cs typeface="Segoe UI Symbol"/>
              </a:rPr>
              <a:t>❾</a:t>
            </a:r>
            <a:endParaRPr sz="2600">
              <a:latin typeface="Segoe UI Symbol"/>
              <a:cs typeface="Segoe UI Symbo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681200" y="7632687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7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5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7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706600" y="7641196"/>
            <a:ext cx="1892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70" dirty="0">
                <a:solidFill>
                  <a:srgbClr val="008686"/>
                </a:solidFill>
                <a:latin typeface="Segoe UI Symbol"/>
                <a:cs typeface="Segoe UI Symbol"/>
              </a:rPr>
              <a:t>14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44892" y="4980800"/>
            <a:ext cx="19177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5" dirty="0">
                <a:solidFill>
                  <a:srgbClr val="008686"/>
                </a:solidFill>
                <a:latin typeface="Segoe UI Symbol"/>
                <a:cs typeface="Segoe UI Symbol"/>
              </a:rPr>
              <a:t>15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03446" y="3869296"/>
            <a:ext cx="18796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75" dirty="0">
                <a:solidFill>
                  <a:srgbClr val="008686"/>
                </a:solidFill>
                <a:latin typeface="Segoe UI Symbol"/>
                <a:cs typeface="Segoe UI Symbol"/>
              </a:rPr>
              <a:t>16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8358" y="7223112"/>
            <a:ext cx="1898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65" dirty="0">
                <a:solidFill>
                  <a:srgbClr val="008686"/>
                </a:solidFill>
                <a:latin typeface="Segoe UI Symbol"/>
                <a:cs typeface="Segoe UI Symbol"/>
              </a:rPr>
              <a:t>21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74977" y="2840596"/>
            <a:ext cx="18669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80" dirty="0">
                <a:solidFill>
                  <a:srgbClr val="008686"/>
                </a:solidFill>
                <a:latin typeface="Segoe UI Symbol"/>
                <a:cs typeface="Segoe UI Symbol"/>
              </a:rPr>
              <a:t>24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44915" y="3446640"/>
            <a:ext cx="1898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65" dirty="0">
                <a:solidFill>
                  <a:srgbClr val="008686"/>
                </a:solidFill>
                <a:latin typeface="Segoe UI Symbol"/>
                <a:cs typeface="Segoe UI Symbol"/>
              </a:rPr>
              <a:t>25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3826" y="6314300"/>
            <a:ext cx="19494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45" dirty="0">
                <a:solidFill>
                  <a:srgbClr val="008686"/>
                </a:solidFill>
                <a:latin typeface="Segoe UI Symbol"/>
                <a:cs typeface="Segoe UI Symbol"/>
              </a:rPr>
              <a:t>27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79650" y="6568299"/>
            <a:ext cx="19240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5" dirty="0">
                <a:solidFill>
                  <a:srgbClr val="008686"/>
                </a:solidFill>
                <a:latin typeface="Segoe UI Symbol"/>
                <a:cs typeface="Segoe UI Symbol"/>
              </a:rPr>
              <a:t>28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87317" y="4180700"/>
            <a:ext cx="12763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8686"/>
                </a:solidFill>
                <a:latin typeface="Segoe UI Symbol"/>
                <a:cs typeface="Segoe UI Symbol"/>
              </a:rPr>
              <a:t>2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  <a:tabLst>
                <a:tab pos="1600835" algn="l"/>
                <a:tab pos="4603750" algn="l"/>
                <a:tab pos="7341870" algn="l"/>
                <a:tab pos="8793480" algn="l"/>
                <a:tab pos="10910570" algn="l"/>
                <a:tab pos="11929745" algn="l"/>
              </a:tabLst>
            </a:pPr>
            <a:r>
              <a:rPr spc="370" dirty="0"/>
              <a:t>F</a:t>
            </a:r>
            <a:r>
              <a:rPr spc="445" dirty="0"/>
              <a:t>A</a:t>
            </a:r>
            <a:r>
              <a:rPr spc="350" dirty="0"/>
              <a:t>I</a:t>
            </a:r>
            <a:r>
              <a:rPr spc="470" dirty="0"/>
              <a:t>T</a:t>
            </a:r>
            <a:r>
              <a:rPr spc="135" dirty="0"/>
              <a:t>H</a:t>
            </a:r>
            <a:r>
              <a:rPr dirty="0"/>
              <a:t>	</a:t>
            </a:r>
            <a:r>
              <a:rPr spc="450" dirty="0"/>
              <a:t>CO</a:t>
            </a:r>
            <a:r>
              <a:rPr spc="220" dirty="0"/>
              <a:t>M</a:t>
            </a:r>
            <a:r>
              <a:rPr spc="200" dirty="0"/>
              <a:t>M</a:t>
            </a:r>
            <a:r>
              <a:rPr spc="420" dirty="0"/>
              <a:t>U</a:t>
            </a:r>
            <a:r>
              <a:rPr spc="430" dirty="0"/>
              <a:t>N</a:t>
            </a:r>
            <a:r>
              <a:rPr spc="350" dirty="0"/>
              <a:t>I</a:t>
            </a:r>
            <a:r>
              <a:rPr spc="100" dirty="0"/>
              <a:t>T</a:t>
            </a:r>
            <a:r>
              <a:rPr spc="-295" dirty="0"/>
              <a:t> </a:t>
            </a:r>
            <a:r>
              <a:rPr spc="185" dirty="0"/>
              <a:t>Y</a:t>
            </a:r>
            <a:r>
              <a:rPr dirty="0"/>
              <a:t>	</a:t>
            </a:r>
            <a:r>
              <a:rPr spc="430" dirty="0"/>
              <a:t>N</a:t>
            </a:r>
            <a:r>
              <a:rPr spc="400" dirty="0"/>
              <a:t>U</a:t>
            </a:r>
            <a:r>
              <a:rPr spc="415" dirty="0"/>
              <a:t>R</a:t>
            </a:r>
            <a:r>
              <a:rPr spc="515" dirty="0"/>
              <a:t>S</a:t>
            </a:r>
            <a:r>
              <a:rPr spc="365" dirty="0"/>
              <a:t>I</a:t>
            </a:r>
            <a:r>
              <a:rPr spc="445" dirty="0"/>
              <a:t>N</a:t>
            </a:r>
            <a:r>
              <a:rPr spc="75" dirty="0"/>
              <a:t>G</a:t>
            </a:r>
            <a:r>
              <a:rPr spc="340" dirty="0"/>
              <a:t> </a:t>
            </a:r>
            <a:r>
              <a:rPr spc="350" dirty="0"/>
              <a:t>I</a:t>
            </a:r>
            <a:r>
              <a:rPr spc="155" dirty="0"/>
              <a:t>S</a:t>
            </a:r>
            <a:r>
              <a:rPr dirty="0"/>
              <a:t>	</a:t>
            </a:r>
            <a:r>
              <a:rPr spc="445" dirty="0"/>
              <a:t>A</a:t>
            </a:r>
            <a:r>
              <a:rPr spc="575" dirty="0"/>
              <a:t>L</a:t>
            </a:r>
            <a:r>
              <a:rPr spc="355" dirty="0"/>
              <a:t>I</a:t>
            </a:r>
            <a:r>
              <a:rPr spc="409" dirty="0"/>
              <a:t>V</a:t>
            </a:r>
            <a:r>
              <a:rPr spc="90" dirty="0"/>
              <a:t>E</a:t>
            </a:r>
            <a:r>
              <a:rPr dirty="0"/>
              <a:t>	</a:t>
            </a:r>
            <a:r>
              <a:rPr spc="445" dirty="0"/>
              <a:t>A</a:t>
            </a:r>
            <a:r>
              <a:rPr spc="385" dirty="0"/>
              <a:t>R</a:t>
            </a:r>
            <a:r>
              <a:rPr spc="430" dirty="0"/>
              <a:t>OU</a:t>
            </a:r>
            <a:r>
              <a:rPr spc="445" dirty="0"/>
              <a:t>N</a:t>
            </a:r>
            <a:r>
              <a:rPr spc="175" dirty="0"/>
              <a:t>D</a:t>
            </a:r>
            <a:r>
              <a:rPr dirty="0"/>
              <a:t>	</a:t>
            </a:r>
            <a:r>
              <a:rPr spc="470" dirty="0"/>
              <a:t>T</a:t>
            </a:r>
            <a:r>
              <a:rPr spc="515" dirty="0"/>
              <a:t>H</a:t>
            </a:r>
            <a:r>
              <a:rPr spc="90" dirty="0"/>
              <a:t>E</a:t>
            </a:r>
            <a:r>
              <a:rPr dirty="0"/>
              <a:t>	</a:t>
            </a:r>
            <a:r>
              <a:rPr spc="185" dirty="0"/>
              <a:t>W</a:t>
            </a:r>
            <a:r>
              <a:rPr spc="475" dirty="0"/>
              <a:t>O</a:t>
            </a:r>
            <a:r>
              <a:rPr spc="400" dirty="0"/>
              <a:t>R</a:t>
            </a:r>
            <a:r>
              <a:rPr spc="575" dirty="0"/>
              <a:t>L</a:t>
            </a:r>
            <a:r>
              <a:rPr spc="175" dirty="0"/>
              <a:t>D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87350" y="4510913"/>
            <a:ext cx="909319" cy="138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/>
              <a:tabLst>
                <a:tab pos="297815" algn="l"/>
                <a:tab pos="298450" algn="l"/>
              </a:tabLst>
            </a:pPr>
            <a:r>
              <a:rPr sz="1000" spc="40" dirty="0">
                <a:solidFill>
                  <a:srgbClr val="231F20"/>
                </a:solidFill>
                <a:latin typeface="Lucida Sans"/>
                <a:cs typeface="Lucida Sans"/>
              </a:rPr>
              <a:t>Australia</a:t>
            </a:r>
            <a:endParaRPr sz="10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/>
              <a:tabLst>
                <a:tab pos="297815" algn="l"/>
                <a:tab pos="298450" algn="l"/>
              </a:tabLst>
            </a:pPr>
            <a:r>
              <a:rPr sz="1000" spc="-25" dirty="0">
                <a:solidFill>
                  <a:srgbClr val="231F20"/>
                </a:solidFill>
                <a:latin typeface="Lucida Sans"/>
                <a:cs typeface="Lucida Sans"/>
              </a:rPr>
              <a:t>Bahamas</a:t>
            </a:r>
            <a:endParaRPr sz="10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/>
              <a:tabLst>
                <a:tab pos="297815" algn="l"/>
                <a:tab pos="298450" algn="l"/>
              </a:tabLst>
            </a:pPr>
            <a:r>
              <a:rPr sz="1000" spc="50" dirty="0">
                <a:solidFill>
                  <a:srgbClr val="231F20"/>
                </a:solidFill>
                <a:latin typeface="Lucida Sans"/>
                <a:cs typeface="Lucida Sans"/>
              </a:rPr>
              <a:t>Brazil</a:t>
            </a:r>
            <a:endParaRPr sz="10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/>
              <a:tabLst>
                <a:tab pos="297815" algn="l"/>
                <a:tab pos="298450" algn="l"/>
              </a:tabLst>
            </a:pPr>
            <a:r>
              <a:rPr sz="1000" spc="15" dirty="0">
                <a:solidFill>
                  <a:srgbClr val="231F20"/>
                </a:solidFill>
                <a:latin typeface="Lucida Sans"/>
                <a:cs typeface="Lucida Sans"/>
              </a:rPr>
              <a:t>Canada</a:t>
            </a:r>
            <a:endParaRPr sz="10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/>
              <a:tabLst>
                <a:tab pos="297815" algn="l"/>
                <a:tab pos="298450" algn="l"/>
              </a:tabLst>
            </a:pPr>
            <a:r>
              <a:rPr sz="1000" spc="40" dirty="0">
                <a:solidFill>
                  <a:srgbClr val="231F20"/>
                </a:solidFill>
                <a:latin typeface="Lucida Sans"/>
                <a:cs typeface="Lucida Sans"/>
              </a:rPr>
              <a:t>England</a:t>
            </a:r>
            <a:endParaRPr sz="10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/>
              <a:tabLst>
                <a:tab pos="297815" algn="l"/>
                <a:tab pos="298450" algn="l"/>
              </a:tabLst>
            </a:pPr>
            <a:r>
              <a:rPr sz="1000" spc="15" dirty="0">
                <a:solidFill>
                  <a:srgbClr val="231F20"/>
                </a:solidFill>
                <a:latin typeface="Lucida Sans"/>
                <a:cs typeface="Lucida Sans"/>
              </a:rPr>
              <a:t>Finland</a:t>
            </a:r>
            <a:endParaRPr sz="10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/>
              <a:tabLst>
                <a:tab pos="297815" algn="l"/>
                <a:tab pos="298450" algn="l"/>
              </a:tabLst>
            </a:pPr>
            <a:r>
              <a:rPr sz="1000" spc="-15" dirty="0">
                <a:solidFill>
                  <a:srgbClr val="231F20"/>
                </a:solidFill>
                <a:latin typeface="Lucida Sans"/>
                <a:cs typeface="Lucida Sans"/>
              </a:rPr>
              <a:t>Germany</a:t>
            </a:r>
            <a:endParaRPr sz="1000">
              <a:latin typeface="Lucida Sans"/>
              <a:cs typeface="Lucida Sans"/>
            </a:endParaRPr>
          </a:p>
          <a:p>
            <a:pPr marL="12700" marR="196215">
              <a:lnSpc>
                <a:spcPct val="100000"/>
              </a:lnSpc>
              <a:buAutoNum type="arabicPeriod"/>
              <a:tabLst>
                <a:tab pos="297815" algn="l"/>
                <a:tab pos="298450" algn="l"/>
              </a:tabLst>
            </a:pPr>
            <a:r>
              <a:rPr sz="1000" spc="75" dirty="0">
                <a:solidFill>
                  <a:srgbClr val="231F20"/>
                </a:solidFill>
                <a:latin typeface="Lucida Sans"/>
                <a:cs typeface="Lucida Sans"/>
              </a:rPr>
              <a:t>G</a:t>
            </a:r>
            <a:r>
              <a:rPr sz="1000" spc="5" dirty="0">
                <a:solidFill>
                  <a:srgbClr val="231F20"/>
                </a:solidFill>
                <a:latin typeface="Lucida Sans"/>
                <a:cs typeface="Lucida Sans"/>
              </a:rPr>
              <a:t>han</a:t>
            </a:r>
            <a:r>
              <a:rPr sz="1000" spc="25" dirty="0">
                <a:solidFill>
                  <a:srgbClr val="231F20"/>
                </a:solidFill>
                <a:latin typeface="Lucida Sans"/>
                <a:cs typeface="Lucida Sans"/>
              </a:rPr>
              <a:t>a  </a:t>
            </a:r>
            <a:r>
              <a:rPr sz="1000" spc="-165" dirty="0">
                <a:solidFill>
                  <a:srgbClr val="231F20"/>
                </a:solidFill>
                <a:latin typeface="Lucida Sans"/>
                <a:cs typeface="Lucida Sans"/>
              </a:rPr>
              <a:t>9.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3100" y="5730113"/>
            <a:ext cx="31242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70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Lucida Sans"/>
                <a:cs typeface="Lucida Sans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Lucida Sans"/>
                <a:cs typeface="Lucida Sans"/>
              </a:rPr>
              <a:t>ia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3100" y="6339713"/>
            <a:ext cx="56070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Lucida Sans"/>
                <a:cs typeface="Lucida Sans"/>
              </a:rPr>
              <a:t>Malaysia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3100" y="6492113"/>
            <a:ext cx="83375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Lucida Sans"/>
                <a:cs typeface="Lucida Sans"/>
              </a:rPr>
              <a:t>New</a:t>
            </a:r>
            <a:r>
              <a:rPr sz="1000" spc="-16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Lucida Sans"/>
                <a:cs typeface="Lucida Sans"/>
              </a:rPr>
              <a:t>Zealand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3100" y="6644513"/>
            <a:ext cx="53403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231F20"/>
                </a:solidFill>
                <a:latin typeface="Lucida Sans"/>
                <a:cs typeface="Lucida Sans"/>
              </a:rPr>
              <a:t>Nigeria  </a:t>
            </a:r>
            <a:r>
              <a:rPr sz="1000" spc="-5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000" spc="-5" dirty="0">
                <a:solidFill>
                  <a:srgbClr val="231F20"/>
                </a:solidFill>
                <a:latin typeface="Lucida Sans"/>
                <a:cs typeface="Lucida Sans"/>
              </a:rPr>
              <a:t>ak</a:t>
            </a:r>
            <a:r>
              <a:rPr sz="1000" spc="-70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000" spc="7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Lucida Sans"/>
                <a:cs typeface="Lucida Sans"/>
              </a:rPr>
              <a:t>an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3100" y="6949313"/>
            <a:ext cx="648970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solidFill>
                  <a:srgbClr val="231F20"/>
                </a:solidFill>
                <a:latin typeface="Lucida Sans"/>
                <a:cs typeface="Lucida Sans"/>
              </a:rPr>
              <a:t>Palestine  </a:t>
            </a: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000" spc="-15" dirty="0">
                <a:solidFill>
                  <a:srgbClr val="231F20"/>
                </a:solidFill>
                <a:latin typeface="Lucida Sans"/>
                <a:cs typeface="Lucida Sans"/>
              </a:rPr>
              <a:t>h</a:t>
            </a:r>
            <a:r>
              <a:rPr sz="1000" spc="55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000" spc="4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000" spc="-70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000" spc="-15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000" spc="-150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000" spc="-40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000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s  </a:t>
            </a:r>
            <a:r>
              <a:rPr sz="1000" spc="70" dirty="0">
                <a:solidFill>
                  <a:srgbClr val="231F20"/>
                </a:solidFill>
                <a:latin typeface="Lucida Sans"/>
                <a:cs typeface="Lucida Sans"/>
              </a:rPr>
              <a:t>Scotland  </a:t>
            </a:r>
            <a:r>
              <a:rPr sz="1000" spc="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000" spc="50" dirty="0">
                <a:solidFill>
                  <a:srgbClr val="231F20"/>
                </a:solidFill>
                <a:latin typeface="Lucida Sans"/>
                <a:cs typeface="Lucida Sans"/>
              </a:rPr>
              <a:t>g</a:t>
            </a:r>
            <a:r>
              <a:rPr sz="1000" spc="-5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000" spc="5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000" spc="10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3100" y="7558913"/>
            <a:ext cx="84074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0" dirty="0">
                <a:solidFill>
                  <a:srgbClr val="231F20"/>
                </a:solidFill>
                <a:latin typeface="Lucida Sans"/>
                <a:cs typeface="Lucida Sans"/>
              </a:rPr>
              <a:t>South</a:t>
            </a:r>
            <a:r>
              <a:rPr sz="1000" spc="-1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55" dirty="0">
                <a:solidFill>
                  <a:srgbClr val="231F20"/>
                </a:solidFill>
                <a:latin typeface="Lucida Sans"/>
                <a:cs typeface="Lucida Sans"/>
              </a:rPr>
              <a:t>Africa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3100" y="7711313"/>
            <a:ext cx="80708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40" dirty="0">
                <a:solidFill>
                  <a:srgbClr val="231F20"/>
                </a:solidFill>
                <a:latin typeface="Lucida Sans"/>
                <a:cs typeface="Lucida Sans"/>
              </a:rPr>
              <a:t>South</a:t>
            </a:r>
            <a:r>
              <a:rPr sz="1000" spc="-1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Lucida Sans"/>
                <a:cs typeface="Lucida Sans"/>
              </a:rPr>
              <a:t>Korea  Swaziland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3100" y="8016113"/>
            <a:ext cx="499109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31F20"/>
                </a:solidFill>
                <a:latin typeface="Lucida Sans"/>
                <a:cs typeface="Lucida Sans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Lucida Sans"/>
                <a:cs typeface="Lucida Sans"/>
              </a:rPr>
              <a:t>k</a:t>
            </a:r>
            <a:r>
              <a:rPr sz="1000" spc="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Lucida Sans"/>
                <a:cs typeface="Lucida Sans"/>
              </a:rPr>
              <a:t>ai</a:t>
            </a:r>
            <a:r>
              <a:rPr sz="1000" spc="-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3100" y="8320913"/>
            <a:ext cx="441959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30" dirty="0">
                <a:solidFill>
                  <a:srgbClr val="231F20"/>
                </a:solidFill>
                <a:latin typeface="Lucida Sans"/>
                <a:cs typeface="Lucida Sans"/>
              </a:rPr>
              <a:t>Wales  </a:t>
            </a:r>
            <a:r>
              <a:rPr sz="1000" spc="50" dirty="0">
                <a:solidFill>
                  <a:srgbClr val="231F20"/>
                </a:solidFill>
                <a:latin typeface="Lucida Sans"/>
                <a:cs typeface="Lucida Sans"/>
              </a:rPr>
              <a:t>Z</a:t>
            </a:r>
            <a:r>
              <a:rPr sz="1000" spc="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000" spc="-245" dirty="0">
                <a:solidFill>
                  <a:srgbClr val="231F20"/>
                </a:solidFill>
                <a:latin typeface="Lucida Sans"/>
                <a:cs typeface="Lucida Sans"/>
              </a:rPr>
              <a:t>m</a:t>
            </a:r>
            <a:r>
              <a:rPr sz="1000" spc="-95" dirty="0">
                <a:solidFill>
                  <a:srgbClr val="231F20"/>
                </a:solidFill>
                <a:latin typeface="Lucida Sans"/>
                <a:cs typeface="Lucida Sans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Lucida Sans"/>
                <a:cs typeface="Lucida Sans"/>
              </a:rPr>
              <a:t>ia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350" y="5882513"/>
            <a:ext cx="1077595" cy="290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 startAt="10"/>
              <a:tabLst>
                <a:tab pos="297815" algn="l"/>
                <a:tab pos="298450" algn="l"/>
              </a:tabLst>
            </a:pP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Japan</a:t>
            </a:r>
            <a:endParaRPr sz="10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0"/>
              <a:tabLst>
                <a:tab pos="297815" algn="l"/>
                <a:tab pos="298450" algn="l"/>
              </a:tabLst>
            </a:pPr>
            <a:r>
              <a:rPr sz="1000" spc="-40" dirty="0">
                <a:solidFill>
                  <a:srgbClr val="231F20"/>
                </a:solidFill>
                <a:latin typeface="Lucida Sans"/>
                <a:cs typeface="Lucida Sans"/>
              </a:rPr>
              <a:t>Kenya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buAutoNum type="arabicPeriod" startAt="10"/>
              <a:tabLst>
                <a:tab pos="297815" algn="l"/>
                <a:tab pos="298450" algn="l"/>
              </a:tabLst>
            </a:pPr>
            <a:r>
              <a:rPr sz="1000" spc="-70" dirty="0">
                <a:solidFill>
                  <a:srgbClr val="231F20"/>
                </a:solidFill>
                <a:latin typeface="Lucida Sans"/>
                <a:cs typeface="Lucida Sans"/>
              </a:rPr>
              <a:t>M</a:t>
            </a:r>
            <a:r>
              <a:rPr sz="1000" spc="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Lucida Sans"/>
                <a:cs typeface="Lucida Sans"/>
              </a:rPr>
              <a:t>da</a:t>
            </a:r>
            <a:r>
              <a:rPr sz="1000" spc="20" dirty="0">
                <a:solidFill>
                  <a:srgbClr val="231F20"/>
                </a:solidFill>
                <a:latin typeface="Lucida Sans"/>
                <a:cs typeface="Lucida Sans"/>
              </a:rPr>
              <a:t>g</a:t>
            </a:r>
            <a:r>
              <a:rPr sz="1000" spc="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000" spc="1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000" spc="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000" spc="95" dirty="0">
                <a:solidFill>
                  <a:srgbClr val="231F20"/>
                </a:solidFill>
                <a:latin typeface="Lucida Sans"/>
                <a:cs typeface="Lucida Sans"/>
              </a:rPr>
              <a:t>r  </a:t>
            </a:r>
            <a:r>
              <a:rPr sz="1000" spc="-185" dirty="0">
                <a:solidFill>
                  <a:srgbClr val="231F20"/>
                </a:solidFill>
                <a:latin typeface="Lucida Sans"/>
                <a:cs typeface="Lucida Sans"/>
              </a:rPr>
              <a:t>13.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85" dirty="0">
                <a:solidFill>
                  <a:srgbClr val="231F20"/>
                </a:solidFill>
                <a:latin typeface="Lucida Sans"/>
                <a:cs typeface="Lucida Sans"/>
              </a:rPr>
              <a:t>14.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80" dirty="0">
                <a:solidFill>
                  <a:srgbClr val="231F20"/>
                </a:solidFill>
                <a:latin typeface="Lucida Sans"/>
                <a:cs typeface="Lucida Sans"/>
              </a:rPr>
              <a:t>15.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85" dirty="0">
                <a:solidFill>
                  <a:srgbClr val="231F20"/>
                </a:solidFill>
                <a:latin typeface="Lucida Sans"/>
                <a:cs typeface="Lucida Sans"/>
              </a:rPr>
              <a:t>16.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260" dirty="0">
                <a:solidFill>
                  <a:srgbClr val="231F20"/>
                </a:solidFill>
                <a:latin typeface="Lucida Sans"/>
                <a:cs typeface="Lucida Sans"/>
              </a:rPr>
              <a:t>17.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80" dirty="0">
                <a:solidFill>
                  <a:srgbClr val="231F20"/>
                </a:solidFill>
                <a:latin typeface="Lucida Sans"/>
                <a:cs typeface="Lucida Sans"/>
              </a:rPr>
              <a:t>18.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215" dirty="0">
                <a:solidFill>
                  <a:srgbClr val="231F20"/>
                </a:solidFill>
                <a:latin typeface="Lucida Sans"/>
                <a:cs typeface="Lucida Sans"/>
              </a:rPr>
              <a:t>19.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25" dirty="0">
                <a:solidFill>
                  <a:srgbClr val="231F20"/>
                </a:solidFill>
                <a:latin typeface="Lucida Sans"/>
                <a:cs typeface="Lucida Sans"/>
              </a:rPr>
              <a:t>20.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90" dirty="0">
                <a:solidFill>
                  <a:srgbClr val="231F20"/>
                </a:solidFill>
                <a:latin typeface="Lucida Sans"/>
                <a:cs typeface="Lucida Sans"/>
              </a:rPr>
              <a:t>21.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40" dirty="0">
                <a:solidFill>
                  <a:srgbClr val="231F20"/>
                </a:solidFill>
                <a:latin typeface="Lucida Sans"/>
                <a:cs typeface="Lucida Sans"/>
              </a:rPr>
              <a:t>22.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35" dirty="0">
                <a:solidFill>
                  <a:srgbClr val="231F20"/>
                </a:solidFill>
                <a:latin typeface="Lucida Sans"/>
                <a:cs typeface="Lucida Sans"/>
              </a:rPr>
              <a:t>23.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40" dirty="0">
                <a:solidFill>
                  <a:srgbClr val="231F20"/>
                </a:solidFill>
                <a:latin typeface="Lucida Sans"/>
                <a:cs typeface="Lucida Sans"/>
              </a:rPr>
              <a:t>24.</a:t>
            </a:r>
            <a:endParaRPr sz="1000">
              <a:latin typeface="Lucida Sans"/>
              <a:cs typeface="Lucida Sans"/>
            </a:endParaRPr>
          </a:p>
          <a:p>
            <a:pPr marL="12700" marR="518159">
              <a:lnSpc>
                <a:spcPct val="100000"/>
              </a:lnSpc>
              <a:tabLst>
                <a:tab pos="297815" algn="l"/>
              </a:tabLst>
            </a:pPr>
            <a:r>
              <a:rPr sz="1000" spc="-150" dirty="0">
                <a:solidFill>
                  <a:srgbClr val="231F20"/>
                </a:solidFill>
                <a:latin typeface="Lucida Sans"/>
                <a:cs typeface="Lucida Sans"/>
              </a:rPr>
              <a:t>2</a:t>
            </a:r>
            <a:r>
              <a:rPr sz="1000" spc="-135" dirty="0">
                <a:solidFill>
                  <a:srgbClr val="231F20"/>
                </a:solidFill>
                <a:latin typeface="Lucida Sans"/>
                <a:cs typeface="Lucida Sans"/>
              </a:rPr>
              <a:t>5</a:t>
            </a:r>
            <a:r>
              <a:rPr sz="1000" spc="-110" dirty="0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Lucida Sans"/>
                <a:cs typeface="Lucida Sans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Lucida Sans"/>
                <a:cs typeface="Lucida Sans"/>
              </a:rPr>
              <a:t>SA  </a:t>
            </a:r>
            <a:r>
              <a:rPr sz="1000" spc="-135" dirty="0">
                <a:solidFill>
                  <a:srgbClr val="231F20"/>
                </a:solidFill>
                <a:latin typeface="Lucida Sans"/>
                <a:cs typeface="Lucida Sans"/>
              </a:rPr>
              <a:t>26.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204" dirty="0">
                <a:solidFill>
                  <a:srgbClr val="231F20"/>
                </a:solidFill>
                <a:latin typeface="Lucida Sans"/>
                <a:cs typeface="Lucida Sans"/>
              </a:rPr>
              <a:t>27.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000" spc="-130" dirty="0">
                <a:solidFill>
                  <a:srgbClr val="231F20"/>
                </a:solidFill>
                <a:latin typeface="Lucida Sans"/>
                <a:cs typeface="Lucida Sans"/>
              </a:rPr>
              <a:t>28.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3100" y="8625713"/>
            <a:ext cx="59690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65" dirty="0">
                <a:solidFill>
                  <a:srgbClr val="231F20"/>
                </a:solidFill>
                <a:latin typeface="Lucida Sans"/>
                <a:cs typeface="Lucida Sans"/>
              </a:rPr>
              <a:t>Zimbabwe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27615" y="8984147"/>
            <a:ext cx="800074" cy="800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83791" y="9294199"/>
            <a:ext cx="519430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Gabriola"/>
                <a:cs typeface="Gabriola"/>
              </a:rPr>
              <a:t>Faith </a:t>
            </a:r>
            <a:r>
              <a:rPr sz="400" spc="5" dirty="0">
                <a:solidFill>
                  <a:srgbClr val="231F20"/>
                </a:solidFill>
                <a:latin typeface="Gabriola"/>
                <a:cs typeface="Gabriola"/>
              </a:rPr>
              <a:t>Communit�</a:t>
            </a:r>
            <a:r>
              <a:rPr sz="400" spc="-55" dirty="0">
                <a:solidFill>
                  <a:srgbClr val="231F20"/>
                </a:solidFill>
                <a:latin typeface="Gabriola"/>
                <a:cs typeface="Gabriola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Gabriola"/>
                <a:cs typeface="Gabriola"/>
              </a:rPr>
              <a:t>Nursing</a:t>
            </a:r>
            <a:endParaRPr sz="400">
              <a:latin typeface="Gabriola"/>
              <a:cs typeface="Gabriol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1948" y="9277376"/>
            <a:ext cx="51943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622" baseline="18055" dirty="0">
                <a:solidFill>
                  <a:srgbClr val="231F20"/>
                </a:solidFill>
                <a:latin typeface="Georgia"/>
                <a:cs typeface="Georgia"/>
              </a:rPr>
              <a:t>F</a:t>
            </a:r>
            <a:r>
              <a:rPr sz="1800" spc="-415" dirty="0">
                <a:solidFill>
                  <a:srgbClr val="231F20"/>
                </a:solidFill>
                <a:latin typeface="Gabriola"/>
                <a:cs typeface="Gabriola"/>
              </a:rPr>
              <a:t>fr</a:t>
            </a:r>
            <a:r>
              <a:rPr sz="3000" spc="-622" baseline="18055" dirty="0">
                <a:solidFill>
                  <a:srgbClr val="231F20"/>
                </a:solidFill>
                <a:latin typeface="Georgia"/>
                <a:cs typeface="Georgia"/>
              </a:rPr>
              <a:t>C</a:t>
            </a:r>
            <a:r>
              <a:rPr sz="1800" spc="-415" dirty="0">
                <a:solidFill>
                  <a:srgbClr val="231F20"/>
                </a:solidFill>
                <a:latin typeface="Gabriola"/>
                <a:cs typeface="Gabriola"/>
              </a:rPr>
              <a:t>ien</a:t>
            </a:r>
            <a:r>
              <a:rPr sz="3000" spc="-622" baseline="18055" dirty="0">
                <a:solidFill>
                  <a:srgbClr val="231F20"/>
                </a:solidFill>
                <a:latin typeface="Georgia"/>
                <a:cs typeface="Georgia"/>
              </a:rPr>
              <a:t>N</a:t>
            </a:r>
            <a:r>
              <a:rPr sz="1800" spc="-415" dirty="0">
                <a:solidFill>
                  <a:srgbClr val="231F20"/>
                </a:solidFill>
                <a:latin typeface="Gabriola"/>
                <a:cs typeface="Gabriola"/>
              </a:rPr>
              <a:t>d</a:t>
            </a:r>
            <a:endParaRPr sz="1800">
              <a:latin typeface="Gabriola"/>
              <a:cs typeface="Gabriol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7909" y="9060974"/>
            <a:ext cx="56515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dirty="0">
                <a:solidFill>
                  <a:srgbClr val="231F20"/>
                </a:solidFill>
                <a:latin typeface="Georgia"/>
                <a:cs typeface="Georgia"/>
              </a:rPr>
              <a:t>F</a:t>
            </a:r>
            <a:r>
              <a:rPr sz="200" spc="-1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sz="200" spc="45" dirty="0">
                <a:solidFill>
                  <a:srgbClr val="231F20"/>
                </a:solidFill>
                <a:latin typeface="Georgia"/>
                <a:cs typeface="Georgia"/>
              </a:rPr>
              <a:t>AIT</a:t>
            </a:r>
            <a:r>
              <a:rPr sz="200" spc="10" dirty="0">
                <a:solidFill>
                  <a:srgbClr val="231F20"/>
                </a:solidFill>
                <a:latin typeface="Georgia"/>
                <a:cs typeface="Georgia"/>
              </a:rPr>
              <a:t>H</a:t>
            </a:r>
            <a:r>
              <a:rPr sz="200" dirty="0">
                <a:solidFill>
                  <a:srgbClr val="231F20"/>
                </a:solidFill>
                <a:latin typeface="Georgia"/>
                <a:cs typeface="Georgia"/>
              </a:rPr>
              <a:t>   </a:t>
            </a:r>
            <a:r>
              <a:rPr sz="200" spc="-20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sz="200" spc="-120" dirty="0">
                <a:solidFill>
                  <a:srgbClr val="231F20"/>
                </a:solidFill>
                <a:latin typeface="Georgia"/>
                <a:cs typeface="Georgia"/>
              </a:rPr>
              <a:t>C</a:t>
            </a:r>
            <a:r>
              <a:rPr sz="2325" spc="-637" baseline="-7168" dirty="0">
                <a:solidFill>
                  <a:srgbClr val="231F20"/>
                </a:solidFill>
                <a:latin typeface="Gabriola"/>
                <a:cs typeface="Gabriola"/>
              </a:rPr>
              <a:t>F</a:t>
            </a:r>
            <a:r>
              <a:rPr sz="200" spc="15" dirty="0">
                <a:solidFill>
                  <a:srgbClr val="231F20"/>
                </a:solidFill>
                <a:latin typeface="Georgia"/>
                <a:cs typeface="Georgia"/>
              </a:rPr>
              <a:t>O</a:t>
            </a:r>
            <a:r>
              <a:rPr sz="200" spc="-10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sz="200" spc="20" dirty="0">
                <a:solidFill>
                  <a:srgbClr val="231F20"/>
                </a:solidFill>
                <a:latin typeface="Georgia"/>
                <a:cs typeface="Georgia"/>
              </a:rPr>
              <a:t>M</a:t>
            </a:r>
            <a:r>
              <a:rPr sz="2325" spc="-1072" baseline="-7168" dirty="0">
                <a:solidFill>
                  <a:srgbClr val="231F20"/>
                </a:solidFill>
                <a:latin typeface="Gabriola"/>
                <a:cs typeface="Gabriola"/>
              </a:rPr>
              <a:t>C</a:t>
            </a:r>
            <a:r>
              <a:rPr sz="200" spc="55" dirty="0">
                <a:solidFill>
                  <a:srgbClr val="231F20"/>
                </a:solidFill>
                <a:latin typeface="Georgia"/>
                <a:cs typeface="Georgia"/>
              </a:rPr>
              <a:t>MU</a:t>
            </a:r>
            <a:r>
              <a:rPr sz="200" spc="15" dirty="0">
                <a:solidFill>
                  <a:srgbClr val="231F20"/>
                </a:solidFill>
                <a:latin typeface="Georgia"/>
                <a:cs typeface="Georgia"/>
              </a:rPr>
              <a:t>N</a:t>
            </a:r>
            <a:r>
              <a:rPr sz="200" spc="-10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sz="200" spc="-35" dirty="0">
                <a:solidFill>
                  <a:srgbClr val="231F20"/>
                </a:solidFill>
                <a:latin typeface="Georgia"/>
                <a:cs typeface="Georgia"/>
              </a:rPr>
              <a:t>I</a:t>
            </a:r>
            <a:r>
              <a:rPr sz="2325" spc="-1125" baseline="-7168" dirty="0">
                <a:solidFill>
                  <a:srgbClr val="231F20"/>
                </a:solidFill>
                <a:latin typeface="Gabriola"/>
                <a:cs typeface="Gabriola"/>
              </a:rPr>
              <a:t>N</a:t>
            </a:r>
            <a:r>
              <a:rPr sz="200" spc="55" dirty="0">
                <a:solidFill>
                  <a:srgbClr val="231F20"/>
                </a:solidFill>
                <a:latin typeface="Georgia"/>
                <a:cs typeface="Georgia"/>
              </a:rPr>
              <a:t>T</a:t>
            </a:r>
            <a:r>
              <a:rPr sz="200" spc="20" dirty="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sz="200" dirty="0">
                <a:solidFill>
                  <a:srgbClr val="231F20"/>
                </a:solidFill>
                <a:latin typeface="Georgia"/>
                <a:cs typeface="Georgia"/>
              </a:rPr>
              <a:t>   </a:t>
            </a:r>
            <a:r>
              <a:rPr sz="200" spc="-20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sz="200" spc="50" dirty="0">
                <a:solidFill>
                  <a:srgbClr val="231F20"/>
                </a:solidFill>
                <a:latin typeface="Georgia"/>
                <a:cs typeface="Georgia"/>
              </a:rPr>
              <a:t>NURSIN</a:t>
            </a:r>
            <a:r>
              <a:rPr sz="200" spc="10" dirty="0">
                <a:solidFill>
                  <a:srgbClr val="231F20"/>
                </a:solidFill>
                <a:latin typeface="Georgia"/>
                <a:cs typeface="Georgia"/>
              </a:rPr>
              <a:t>G</a:t>
            </a:r>
            <a:r>
              <a:rPr sz="200" spc="-10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7001" y="9437235"/>
            <a:ext cx="382905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35" dirty="0">
                <a:solidFill>
                  <a:srgbClr val="231F20"/>
                </a:solidFill>
                <a:latin typeface="Book Antiqua"/>
                <a:cs typeface="Book Antiqua"/>
              </a:rPr>
              <a:t>F</a:t>
            </a:r>
            <a:r>
              <a:rPr sz="1100" i="1" spc="-25" dirty="0">
                <a:solidFill>
                  <a:srgbClr val="231F20"/>
                </a:solidFill>
                <a:latin typeface="Book Antiqua"/>
                <a:cs typeface="Book Antiqua"/>
              </a:rPr>
              <a:t>riend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4383410" y="9101960"/>
            <a:ext cx="912494" cy="680085"/>
          </a:xfrm>
          <a:custGeom>
            <a:avLst/>
            <a:gdLst/>
            <a:ahLst/>
            <a:cxnLst/>
            <a:rect l="l" t="t" r="r" b="b"/>
            <a:pathLst>
              <a:path w="912494" h="680084">
                <a:moveTo>
                  <a:pt x="659930" y="0"/>
                </a:moveTo>
                <a:lnTo>
                  <a:pt x="0" y="269303"/>
                </a:lnTo>
                <a:lnTo>
                  <a:pt x="47485" y="269303"/>
                </a:lnTo>
                <a:lnTo>
                  <a:pt x="47485" y="679640"/>
                </a:lnTo>
                <a:lnTo>
                  <a:pt x="849845" y="679640"/>
                </a:lnTo>
                <a:lnTo>
                  <a:pt x="849845" y="393026"/>
                </a:lnTo>
                <a:lnTo>
                  <a:pt x="620064" y="393026"/>
                </a:lnTo>
                <a:lnTo>
                  <a:pt x="620064" y="297916"/>
                </a:lnTo>
                <a:lnTo>
                  <a:pt x="677024" y="297916"/>
                </a:lnTo>
                <a:lnTo>
                  <a:pt x="677024" y="243236"/>
                </a:lnTo>
                <a:lnTo>
                  <a:pt x="638679" y="235494"/>
                </a:lnTo>
                <a:lnTo>
                  <a:pt x="599174" y="208856"/>
                </a:lnTo>
                <a:lnTo>
                  <a:pt x="572541" y="169347"/>
                </a:lnTo>
                <a:lnTo>
                  <a:pt x="562775" y="120967"/>
                </a:lnTo>
                <a:lnTo>
                  <a:pt x="570829" y="80658"/>
                </a:lnTo>
                <a:lnTo>
                  <a:pt x="592350" y="47229"/>
                </a:lnTo>
                <a:lnTo>
                  <a:pt x="623371" y="20428"/>
                </a:lnTo>
                <a:lnTo>
                  <a:pt x="659930" y="0"/>
                </a:lnTo>
                <a:close/>
              </a:path>
              <a:path w="912494" h="680084">
                <a:moveTo>
                  <a:pt x="677024" y="350380"/>
                </a:moveTo>
                <a:lnTo>
                  <a:pt x="639927" y="350380"/>
                </a:lnTo>
                <a:lnTo>
                  <a:pt x="639927" y="393026"/>
                </a:lnTo>
                <a:lnTo>
                  <a:pt x="677024" y="393026"/>
                </a:lnTo>
                <a:lnTo>
                  <a:pt x="677024" y="350380"/>
                </a:lnTo>
                <a:close/>
              </a:path>
              <a:path w="912494" h="680084">
                <a:moveTo>
                  <a:pt x="789787" y="47307"/>
                </a:moveTo>
                <a:lnTo>
                  <a:pt x="797668" y="63183"/>
                </a:lnTo>
                <a:lnTo>
                  <a:pt x="804579" y="81132"/>
                </a:lnTo>
                <a:lnTo>
                  <a:pt x="809486" y="100583"/>
                </a:lnTo>
                <a:lnTo>
                  <a:pt x="811352" y="120967"/>
                </a:lnTo>
                <a:lnTo>
                  <a:pt x="801584" y="169347"/>
                </a:lnTo>
                <a:lnTo>
                  <a:pt x="774946" y="208856"/>
                </a:lnTo>
                <a:lnTo>
                  <a:pt x="735437" y="235494"/>
                </a:lnTo>
                <a:lnTo>
                  <a:pt x="696887" y="243277"/>
                </a:lnTo>
                <a:lnTo>
                  <a:pt x="696887" y="393026"/>
                </a:lnTo>
                <a:lnTo>
                  <a:pt x="849845" y="393026"/>
                </a:lnTo>
                <a:lnTo>
                  <a:pt x="849845" y="269303"/>
                </a:lnTo>
                <a:lnTo>
                  <a:pt x="912329" y="269303"/>
                </a:lnTo>
                <a:lnTo>
                  <a:pt x="789787" y="47307"/>
                </a:lnTo>
                <a:close/>
              </a:path>
              <a:path w="912494" h="680084">
                <a:moveTo>
                  <a:pt x="677024" y="297916"/>
                </a:moveTo>
                <a:lnTo>
                  <a:pt x="639927" y="297916"/>
                </a:lnTo>
                <a:lnTo>
                  <a:pt x="639927" y="333946"/>
                </a:lnTo>
                <a:lnTo>
                  <a:pt x="677024" y="333946"/>
                </a:lnTo>
                <a:lnTo>
                  <a:pt x="677024" y="297916"/>
                </a:lnTo>
                <a:close/>
              </a:path>
              <a:path w="912494" h="680084">
                <a:moveTo>
                  <a:pt x="696887" y="101460"/>
                </a:moveTo>
                <a:lnTo>
                  <a:pt x="677024" y="101460"/>
                </a:lnTo>
                <a:lnTo>
                  <a:pt x="677024" y="243236"/>
                </a:lnTo>
                <a:lnTo>
                  <a:pt x="687057" y="245262"/>
                </a:lnTo>
                <a:lnTo>
                  <a:pt x="696887" y="243277"/>
                </a:lnTo>
                <a:lnTo>
                  <a:pt x="696887" y="101460"/>
                </a:lnTo>
                <a:close/>
              </a:path>
              <a:path w="912494" h="680084">
                <a:moveTo>
                  <a:pt x="737463" y="81584"/>
                </a:moveTo>
                <a:lnTo>
                  <a:pt x="636460" y="81584"/>
                </a:lnTo>
                <a:lnTo>
                  <a:pt x="636460" y="101460"/>
                </a:lnTo>
                <a:lnTo>
                  <a:pt x="737463" y="101460"/>
                </a:lnTo>
                <a:lnTo>
                  <a:pt x="737463" y="81584"/>
                </a:lnTo>
                <a:close/>
              </a:path>
              <a:path w="912494" h="680084">
                <a:moveTo>
                  <a:pt x="696887" y="29756"/>
                </a:moveTo>
                <a:lnTo>
                  <a:pt x="677024" y="29756"/>
                </a:lnTo>
                <a:lnTo>
                  <a:pt x="677024" y="81584"/>
                </a:lnTo>
                <a:lnTo>
                  <a:pt x="696887" y="81584"/>
                </a:lnTo>
                <a:lnTo>
                  <a:pt x="696887" y="29756"/>
                </a:lnTo>
                <a:close/>
              </a:path>
            </a:pathLst>
          </a:custGeom>
          <a:solidFill>
            <a:srgbClr val="592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430666" y="9820033"/>
            <a:ext cx="802640" cy="73660"/>
          </a:xfrm>
          <a:custGeom>
            <a:avLst/>
            <a:gdLst/>
            <a:ahLst/>
            <a:cxnLst/>
            <a:rect l="l" t="t" r="r" b="b"/>
            <a:pathLst>
              <a:path w="802640" h="73659">
                <a:moveTo>
                  <a:pt x="802347" y="73266"/>
                </a:moveTo>
                <a:lnTo>
                  <a:pt x="0" y="73266"/>
                </a:lnTo>
                <a:lnTo>
                  <a:pt x="0" y="0"/>
                </a:lnTo>
                <a:lnTo>
                  <a:pt x="802347" y="0"/>
                </a:lnTo>
                <a:lnTo>
                  <a:pt x="802347" y="73266"/>
                </a:lnTo>
                <a:close/>
              </a:path>
            </a:pathLst>
          </a:custGeom>
          <a:solidFill>
            <a:srgbClr val="592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513534" y="9397365"/>
            <a:ext cx="85090" cy="100330"/>
          </a:xfrm>
          <a:custGeom>
            <a:avLst/>
            <a:gdLst/>
            <a:ahLst/>
            <a:cxnLst/>
            <a:rect l="l" t="t" r="r" b="b"/>
            <a:pathLst>
              <a:path w="85090" h="100329">
                <a:moveTo>
                  <a:pt x="43713" y="0"/>
                </a:moveTo>
                <a:lnTo>
                  <a:pt x="26542" y="3168"/>
                </a:lnTo>
                <a:lnTo>
                  <a:pt x="12665" y="12633"/>
                </a:lnTo>
                <a:lnTo>
                  <a:pt x="3383" y="28332"/>
                </a:lnTo>
                <a:lnTo>
                  <a:pt x="0" y="50203"/>
                </a:lnTo>
                <a:lnTo>
                  <a:pt x="3230" y="71866"/>
                </a:lnTo>
                <a:lnTo>
                  <a:pt x="12236" y="87491"/>
                </a:lnTo>
                <a:lnTo>
                  <a:pt x="25985" y="96957"/>
                </a:lnTo>
                <a:lnTo>
                  <a:pt x="43446" y="100139"/>
                </a:lnTo>
                <a:lnTo>
                  <a:pt x="59401" y="97560"/>
                </a:lnTo>
                <a:lnTo>
                  <a:pt x="71558" y="90336"/>
                </a:lnTo>
                <a:lnTo>
                  <a:pt x="77194" y="82918"/>
                </a:lnTo>
                <a:lnTo>
                  <a:pt x="43840" y="82918"/>
                </a:lnTo>
                <a:lnTo>
                  <a:pt x="33056" y="80250"/>
                </a:lnTo>
                <a:lnTo>
                  <a:pt x="25738" y="73099"/>
                </a:lnTo>
                <a:lnTo>
                  <a:pt x="21575" y="62746"/>
                </a:lnTo>
                <a:lnTo>
                  <a:pt x="20256" y="50469"/>
                </a:lnTo>
                <a:lnTo>
                  <a:pt x="22600" y="33932"/>
                </a:lnTo>
                <a:lnTo>
                  <a:pt x="28471" y="23763"/>
                </a:lnTo>
                <a:lnTo>
                  <a:pt x="36131" y="18635"/>
                </a:lnTo>
                <a:lnTo>
                  <a:pt x="43840" y="17221"/>
                </a:lnTo>
                <a:lnTo>
                  <a:pt x="78357" y="17221"/>
                </a:lnTo>
                <a:lnTo>
                  <a:pt x="74520" y="11558"/>
                </a:lnTo>
                <a:lnTo>
                  <a:pt x="61991" y="3283"/>
                </a:lnTo>
                <a:lnTo>
                  <a:pt x="43713" y="0"/>
                </a:lnTo>
                <a:close/>
              </a:path>
              <a:path w="85090" h="100329">
                <a:moveTo>
                  <a:pt x="84772" y="65036"/>
                </a:moveTo>
                <a:lnTo>
                  <a:pt x="64896" y="65036"/>
                </a:lnTo>
                <a:lnTo>
                  <a:pt x="62151" y="72749"/>
                </a:lnTo>
                <a:lnTo>
                  <a:pt x="57602" y="78349"/>
                </a:lnTo>
                <a:lnTo>
                  <a:pt x="51436" y="81763"/>
                </a:lnTo>
                <a:lnTo>
                  <a:pt x="43840" y="82918"/>
                </a:lnTo>
                <a:lnTo>
                  <a:pt x="77194" y="82918"/>
                </a:lnTo>
                <a:lnTo>
                  <a:pt x="79990" y="79238"/>
                </a:lnTo>
                <a:lnTo>
                  <a:pt x="84772" y="65036"/>
                </a:lnTo>
                <a:close/>
              </a:path>
              <a:path w="85090" h="100329">
                <a:moveTo>
                  <a:pt x="78357" y="17221"/>
                </a:moveTo>
                <a:lnTo>
                  <a:pt x="43840" y="17221"/>
                </a:lnTo>
                <a:lnTo>
                  <a:pt x="53834" y="18986"/>
                </a:lnTo>
                <a:lnTo>
                  <a:pt x="59931" y="23298"/>
                </a:lnTo>
                <a:lnTo>
                  <a:pt x="63246" y="28676"/>
                </a:lnTo>
                <a:lnTo>
                  <a:pt x="64896" y="33642"/>
                </a:lnTo>
                <a:lnTo>
                  <a:pt x="84772" y="33642"/>
                </a:lnTo>
                <a:lnTo>
                  <a:pt x="81911" y="22465"/>
                </a:lnTo>
                <a:lnTo>
                  <a:pt x="78357" y="172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613318" y="9399887"/>
            <a:ext cx="76835" cy="95250"/>
          </a:xfrm>
          <a:custGeom>
            <a:avLst/>
            <a:gdLst/>
            <a:ahLst/>
            <a:cxnLst/>
            <a:rect l="l" t="t" r="r" b="b"/>
            <a:pathLst>
              <a:path w="76834" h="95250">
                <a:moveTo>
                  <a:pt x="19875" y="0"/>
                </a:moveTo>
                <a:lnTo>
                  <a:pt x="0" y="0"/>
                </a:lnTo>
                <a:lnTo>
                  <a:pt x="0" y="95097"/>
                </a:lnTo>
                <a:lnTo>
                  <a:pt x="19875" y="95097"/>
                </a:lnTo>
                <a:lnTo>
                  <a:pt x="19875" y="52451"/>
                </a:lnTo>
                <a:lnTo>
                  <a:pt x="76835" y="52451"/>
                </a:lnTo>
                <a:lnTo>
                  <a:pt x="76835" y="36029"/>
                </a:lnTo>
                <a:lnTo>
                  <a:pt x="19875" y="36029"/>
                </a:lnTo>
                <a:lnTo>
                  <a:pt x="19875" y="0"/>
                </a:lnTo>
                <a:close/>
              </a:path>
              <a:path w="76834" h="95250">
                <a:moveTo>
                  <a:pt x="76835" y="52451"/>
                </a:moveTo>
                <a:lnTo>
                  <a:pt x="56959" y="52451"/>
                </a:lnTo>
                <a:lnTo>
                  <a:pt x="56959" y="95097"/>
                </a:lnTo>
                <a:lnTo>
                  <a:pt x="76835" y="95097"/>
                </a:lnTo>
                <a:lnTo>
                  <a:pt x="76835" y="52451"/>
                </a:lnTo>
                <a:close/>
              </a:path>
              <a:path w="76834" h="95250">
                <a:moveTo>
                  <a:pt x="76835" y="0"/>
                </a:moveTo>
                <a:lnTo>
                  <a:pt x="56959" y="0"/>
                </a:lnTo>
                <a:lnTo>
                  <a:pt x="56959" y="36029"/>
                </a:lnTo>
                <a:lnTo>
                  <a:pt x="76835" y="36029"/>
                </a:lnTo>
                <a:lnTo>
                  <a:pt x="76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09102" y="9399887"/>
            <a:ext cx="76835" cy="97790"/>
          </a:xfrm>
          <a:custGeom>
            <a:avLst/>
            <a:gdLst/>
            <a:ahLst/>
            <a:cxnLst/>
            <a:rect l="l" t="t" r="r" b="b"/>
            <a:pathLst>
              <a:path w="76834" h="97790">
                <a:moveTo>
                  <a:pt x="20256" y="0"/>
                </a:moveTo>
                <a:lnTo>
                  <a:pt x="0" y="0"/>
                </a:lnTo>
                <a:lnTo>
                  <a:pt x="0" y="63042"/>
                </a:lnTo>
                <a:lnTo>
                  <a:pt x="22417" y="95388"/>
                </a:lnTo>
                <a:lnTo>
                  <a:pt x="37617" y="97624"/>
                </a:lnTo>
                <a:lnTo>
                  <a:pt x="53838" y="95556"/>
                </a:lnTo>
                <a:lnTo>
                  <a:pt x="66147" y="89128"/>
                </a:lnTo>
                <a:lnTo>
                  <a:pt x="71999" y="80797"/>
                </a:lnTo>
                <a:lnTo>
                  <a:pt x="37223" y="80797"/>
                </a:lnTo>
                <a:lnTo>
                  <a:pt x="30661" y="79679"/>
                </a:lnTo>
                <a:lnTo>
                  <a:pt x="25263" y="76226"/>
                </a:lnTo>
                <a:lnTo>
                  <a:pt x="21603" y="70290"/>
                </a:lnTo>
                <a:lnTo>
                  <a:pt x="20276" y="61849"/>
                </a:lnTo>
                <a:lnTo>
                  <a:pt x="20256" y="0"/>
                </a:lnTo>
                <a:close/>
              </a:path>
              <a:path w="76834" h="97790">
                <a:moveTo>
                  <a:pt x="76695" y="0"/>
                </a:moveTo>
                <a:lnTo>
                  <a:pt x="56426" y="0"/>
                </a:lnTo>
                <a:lnTo>
                  <a:pt x="56370" y="63042"/>
                </a:lnTo>
                <a:lnTo>
                  <a:pt x="55343" y="70349"/>
                </a:lnTo>
                <a:lnTo>
                  <a:pt x="51939" y="76047"/>
                </a:lnTo>
                <a:lnTo>
                  <a:pt x="45978" y="79583"/>
                </a:lnTo>
                <a:lnTo>
                  <a:pt x="37223" y="80797"/>
                </a:lnTo>
                <a:lnTo>
                  <a:pt x="71999" y="80797"/>
                </a:lnTo>
                <a:lnTo>
                  <a:pt x="73961" y="78004"/>
                </a:lnTo>
                <a:lnTo>
                  <a:pt x="76695" y="61849"/>
                </a:lnTo>
                <a:lnTo>
                  <a:pt x="76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810320" y="9399885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48082" y="0"/>
                </a:moveTo>
                <a:lnTo>
                  <a:pt x="0" y="0"/>
                </a:lnTo>
                <a:lnTo>
                  <a:pt x="0" y="95110"/>
                </a:lnTo>
                <a:lnTo>
                  <a:pt x="19469" y="95110"/>
                </a:lnTo>
                <a:lnTo>
                  <a:pt x="19469" y="57886"/>
                </a:lnTo>
                <a:lnTo>
                  <a:pt x="72845" y="57886"/>
                </a:lnTo>
                <a:lnTo>
                  <a:pt x="72269" y="56227"/>
                </a:lnTo>
                <a:lnTo>
                  <a:pt x="68493" y="52264"/>
                </a:lnTo>
                <a:lnTo>
                  <a:pt x="63309" y="49542"/>
                </a:lnTo>
                <a:lnTo>
                  <a:pt x="69577" y="46129"/>
                </a:lnTo>
                <a:lnTo>
                  <a:pt x="73376" y="41859"/>
                </a:lnTo>
                <a:lnTo>
                  <a:pt x="19469" y="41859"/>
                </a:lnTo>
                <a:lnTo>
                  <a:pt x="19469" y="16421"/>
                </a:lnTo>
                <a:lnTo>
                  <a:pt x="75516" y="16421"/>
                </a:lnTo>
                <a:lnTo>
                  <a:pt x="72536" y="10366"/>
                </a:lnTo>
                <a:lnTo>
                  <a:pt x="63432" y="3047"/>
                </a:lnTo>
                <a:lnTo>
                  <a:pt x="48082" y="0"/>
                </a:lnTo>
                <a:close/>
              </a:path>
              <a:path w="80009" h="95250">
                <a:moveTo>
                  <a:pt x="72845" y="57886"/>
                </a:moveTo>
                <a:lnTo>
                  <a:pt x="54698" y="57886"/>
                </a:lnTo>
                <a:lnTo>
                  <a:pt x="55492" y="62874"/>
                </a:lnTo>
                <a:lnTo>
                  <a:pt x="55498" y="85699"/>
                </a:lnTo>
                <a:lnTo>
                  <a:pt x="56286" y="90601"/>
                </a:lnTo>
                <a:lnTo>
                  <a:pt x="57619" y="95110"/>
                </a:lnTo>
                <a:lnTo>
                  <a:pt x="79603" y="95110"/>
                </a:lnTo>
                <a:lnTo>
                  <a:pt x="79603" y="92582"/>
                </a:lnTo>
                <a:lnTo>
                  <a:pt x="75361" y="90995"/>
                </a:lnTo>
                <a:lnTo>
                  <a:pt x="75361" y="73647"/>
                </a:lnTo>
                <a:lnTo>
                  <a:pt x="74578" y="62874"/>
                </a:lnTo>
                <a:lnTo>
                  <a:pt x="72845" y="57886"/>
                </a:lnTo>
                <a:close/>
              </a:path>
              <a:path w="80009" h="95250">
                <a:moveTo>
                  <a:pt x="75516" y="16421"/>
                </a:moveTo>
                <a:lnTo>
                  <a:pt x="55892" y="16421"/>
                </a:lnTo>
                <a:lnTo>
                  <a:pt x="58140" y="23837"/>
                </a:lnTo>
                <a:lnTo>
                  <a:pt x="58140" y="38277"/>
                </a:lnTo>
                <a:lnTo>
                  <a:pt x="53111" y="41859"/>
                </a:lnTo>
                <a:lnTo>
                  <a:pt x="73376" y="41859"/>
                </a:lnTo>
                <a:lnTo>
                  <a:pt x="74191" y="40943"/>
                </a:lnTo>
                <a:lnTo>
                  <a:pt x="77041" y="34392"/>
                </a:lnTo>
                <a:lnTo>
                  <a:pt x="78016" y="26885"/>
                </a:lnTo>
                <a:lnTo>
                  <a:pt x="76896" y="19223"/>
                </a:lnTo>
                <a:lnTo>
                  <a:pt x="75516" y="16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901659" y="9397369"/>
            <a:ext cx="85090" cy="100330"/>
          </a:xfrm>
          <a:custGeom>
            <a:avLst/>
            <a:gdLst/>
            <a:ahLst/>
            <a:cxnLst/>
            <a:rect l="l" t="t" r="r" b="b"/>
            <a:pathLst>
              <a:path w="85090" h="100329">
                <a:moveTo>
                  <a:pt x="43713" y="0"/>
                </a:moveTo>
                <a:lnTo>
                  <a:pt x="26542" y="3168"/>
                </a:lnTo>
                <a:lnTo>
                  <a:pt x="12665" y="12633"/>
                </a:lnTo>
                <a:lnTo>
                  <a:pt x="3383" y="28332"/>
                </a:lnTo>
                <a:lnTo>
                  <a:pt x="0" y="50203"/>
                </a:lnTo>
                <a:lnTo>
                  <a:pt x="3230" y="71866"/>
                </a:lnTo>
                <a:lnTo>
                  <a:pt x="12236" y="87491"/>
                </a:lnTo>
                <a:lnTo>
                  <a:pt x="25985" y="96957"/>
                </a:lnTo>
                <a:lnTo>
                  <a:pt x="43446" y="100139"/>
                </a:lnTo>
                <a:lnTo>
                  <a:pt x="59401" y="97560"/>
                </a:lnTo>
                <a:lnTo>
                  <a:pt x="71558" y="90336"/>
                </a:lnTo>
                <a:lnTo>
                  <a:pt x="77194" y="82918"/>
                </a:lnTo>
                <a:lnTo>
                  <a:pt x="43840" y="82918"/>
                </a:lnTo>
                <a:lnTo>
                  <a:pt x="33063" y="80250"/>
                </a:lnTo>
                <a:lnTo>
                  <a:pt x="25749" y="73099"/>
                </a:lnTo>
                <a:lnTo>
                  <a:pt x="21587" y="62746"/>
                </a:lnTo>
                <a:lnTo>
                  <a:pt x="20269" y="50469"/>
                </a:lnTo>
                <a:lnTo>
                  <a:pt x="22610" y="33926"/>
                </a:lnTo>
                <a:lnTo>
                  <a:pt x="28478" y="23758"/>
                </a:lnTo>
                <a:lnTo>
                  <a:pt x="36133" y="18633"/>
                </a:lnTo>
                <a:lnTo>
                  <a:pt x="43840" y="17221"/>
                </a:lnTo>
                <a:lnTo>
                  <a:pt x="78366" y="17221"/>
                </a:lnTo>
                <a:lnTo>
                  <a:pt x="74525" y="11553"/>
                </a:lnTo>
                <a:lnTo>
                  <a:pt x="61992" y="3281"/>
                </a:lnTo>
                <a:lnTo>
                  <a:pt x="43713" y="0"/>
                </a:lnTo>
                <a:close/>
              </a:path>
              <a:path w="85090" h="100329">
                <a:moveTo>
                  <a:pt x="84772" y="65036"/>
                </a:moveTo>
                <a:lnTo>
                  <a:pt x="64909" y="65036"/>
                </a:lnTo>
                <a:lnTo>
                  <a:pt x="62156" y="72749"/>
                </a:lnTo>
                <a:lnTo>
                  <a:pt x="57604" y="78349"/>
                </a:lnTo>
                <a:lnTo>
                  <a:pt x="51436" y="81763"/>
                </a:lnTo>
                <a:lnTo>
                  <a:pt x="43840" y="82918"/>
                </a:lnTo>
                <a:lnTo>
                  <a:pt x="77194" y="82918"/>
                </a:lnTo>
                <a:lnTo>
                  <a:pt x="79990" y="79238"/>
                </a:lnTo>
                <a:lnTo>
                  <a:pt x="84772" y="65036"/>
                </a:lnTo>
                <a:close/>
              </a:path>
              <a:path w="85090" h="100329">
                <a:moveTo>
                  <a:pt x="78366" y="17221"/>
                </a:moveTo>
                <a:lnTo>
                  <a:pt x="43840" y="17221"/>
                </a:lnTo>
                <a:lnTo>
                  <a:pt x="53840" y="18986"/>
                </a:lnTo>
                <a:lnTo>
                  <a:pt x="59937" y="23298"/>
                </a:lnTo>
                <a:lnTo>
                  <a:pt x="63253" y="28676"/>
                </a:lnTo>
                <a:lnTo>
                  <a:pt x="64909" y="33642"/>
                </a:lnTo>
                <a:lnTo>
                  <a:pt x="84772" y="33642"/>
                </a:lnTo>
                <a:lnTo>
                  <a:pt x="81916" y="22459"/>
                </a:lnTo>
                <a:lnTo>
                  <a:pt x="78366" y="172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13331" y="9511114"/>
            <a:ext cx="76835" cy="95250"/>
          </a:xfrm>
          <a:custGeom>
            <a:avLst/>
            <a:gdLst/>
            <a:ahLst/>
            <a:cxnLst/>
            <a:rect l="l" t="t" r="r" b="b"/>
            <a:pathLst>
              <a:path w="76834" h="95250">
                <a:moveTo>
                  <a:pt x="19862" y="0"/>
                </a:moveTo>
                <a:lnTo>
                  <a:pt x="0" y="0"/>
                </a:lnTo>
                <a:lnTo>
                  <a:pt x="0" y="95110"/>
                </a:lnTo>
                <a:lnTo>
                  <a:pt x="19862" y="95110"/>
                </a:lnTo>
                <a:lnTo>
                  <a:pt x="19862" y="52451"/>
                </a:lnTo>
                <a:lnTo>
                  <a:pt x="76822" y="52451"/>
                </a:lnTo>
                <a:lnTo>
                  <a:pt x="76822" y="36029"/>
                </a:lnTo>
                <a:lnTo>
                  <a:pt x="19862" y="36029"/>
                </a:lnTo>
                <a:lnTo>
                  <a:pt x="19862" y="0"/>
                </a:lnTo>
                <a:close/>
              </a:path>
              <a:path w="76834" h="95250">
                <a:moveTo>
                  <a:pt x="76822" y="52451"/>
                </a:moveTo>
                <a:lnTo>
                  <a:pt x="56946" y="52451"/>
                </a:lnTo>
                <a:lnTo>
                  <a:pt x="56946" y="95110"/>
                </a:lnTo>
                <a:lnTo>
                  <a:pt x="76822" y="95110"/>
                </a:lnTo>
                <a:lnTo>
                  <a:pt x="76822" y="52451"/>
                </a:lnTo>
                <a:close/>
              </a:path>
              <a:path w="76834" h="95250">
                <a:moveTo>
                  <a:pt x="76822" y="0"/>
                </a:moveTo>
                <a:lnTo>
                  <a:pt x="56946" y="0"/>
                </a:lnTo>
                <a:lnTo>
                  <a:pt x="56946" y="36029"/>
                </a:lnTo>
                <a:lnTo>
                  <a:pt x="76822" y="36029"/>
                </a:lnTo>
                <a:lnTo>
                  <a:pt x="7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708975" y="9511114"/>
            <a:ext cx="72390" cy="95250"/>
          </a:xfrm>
          <a:custGeom>
            <a:avLst/>
            <a:gdLst/>
            <a:ahLst/>
            <a:cxnLst/>
            <a:rect l="l" t="t" r="r" b="b"/>
            <a:pathLst>
              <a:path w="72390" h="95250">
                <a:moveTo>
                  <a:pt x="69938" y="0"/>
                </a:moveTo>
                <a:lnTo>
                  <a:pt x="0" y="0"/>
                </a:lnTo>
                <a:lnTo>
                  <a:pt x="0" y="95110"/>
                </a:lnTo>
                <a:lnTo>
                  <a:pt x="72186" y="95110"/>
                </a:lnTo>
                <a:lnTo>
                  <a:pt x="72186" y="78282"/>
                </a:lnTo>
                <a:lnTo>
                  <a:pt x="19469" y="78282"/>
                </a:lnTo>
                <a:lnTo>
                  <a:pt x="19469" y="53644"/>
                </a:lnTo>
                <a:lnTo>
                  <a:pt x="65824" y="53644"/>
                </a:lnTo>
                <a:lnTo>
                  <a:pt x="65824" y="36817"/>
                </a:lnTo>
                <a:lnTo>
                  <a:pt x="19469" y="36817"/>
                </a:lnTo>
                <a:lnTo>
                  <a:pt x="19469" y="16814"/>
                </a:lnTo>
                <a:lnTo>
                  <a:pt x="69938" y="16814"/>
                </a:lnTo>
                <a:lnTo>
                  <a:pt x="69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792489" y="9511110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5" h="95250">
                <a:moveTo>
                  <a:pt x="56832" y="0"/>
                </a:moveTo>
                <a:lnTo>
                  <a:pt x="33908" y="0"/>
                </a:lnTo>
                <a:lnTo>
                  <a:pt x="0" y="95110"/>
                </a:lnTo>
                <a:lnTo>
                  <a:pt x="20929" y="95110"/>
                </a:lnTo>
                <a:lnTo>
                  <a:pt x="27558" y="75501"/>
                </a:lnTo>
                <a:lnTo>
                  <a:pt x="83427" y="75501"/>
                </a:lnTo>
                <a:lnTo>
                  <a:pt x="77643" y="59080"/>
                </a:lnTo>
                <a:lnTo>
                  <a:pt x="32854" y="59080"/>
                </a:lnTo>
                <a:lnTo>
                  <a:pt x="45034" y="21463"/>
                </a:lnTo>
                <a:lnTo>
                  <a:pt x="64392" y="21463"/>
                </a:lnTo>
                <a:lnTo>
                  <a:pt x="56832" y="0"/>
                </a:lnTo>
                <a:close/>
              </a:path>
              <a:path w="90805" h="95250">
                <a:moveTo>
                  <a:pt x="83427" y="75501"/>
                </a:moveTo>
                <a:lnTo>
                  <a:pt x="62661" y="75501"/>
                </a:lnTo>
                <a:lnTo>
                  <a:pt x="68757" y="95110"/>
                </a:lnTo>
                <a:lnTo>
                  <a:pt x="90335" y="95110"/>
                </a:lnTo>
                <a:lnTo>
                  <a:pt x="83427" y="75501"/>
                </a:lnTo>
                <a:close/>
              </a:path>
              <a:path w="90805" h="95250">
                <a:moveTo>
                  <a:pt x="64392" y="21463"/>
                </a:moveTo>
                <a:lnTo>
                  <a:pt x="45300" y="21463"/>
                </a:lnTo>
                <a:lnTo>
                  <a:pt x="57099" y="59080"/>
                </a:lnTo>
                <a:lnTo>
                  <a:pt x="77643" y="59080"/>
                </a:lnTo>
                <a:lnTo>
                  <a:pt x="64392" y="21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895512" y="9511112"/>
            <a:ext cx="67310" cy="95250"/>
          </a:xfrm>
          <a:custGeom>
            <a:avLst/>
            <a:gdLst/>
            <a:ahLst/>
            <a:cxnLst/>
            <a:rect l="l" t="t" r="r" b="b"/>
            <a:pathLst>
              <a:path w="67309" h="95250">
                <a:moveTo>
                  <a:pt x="19875" y="0"/>
                </a:moveTo>
                <a:lnTo>
                  <a:pt x="0" y="0"/>
                </a:lnTo>
                <a:lnTo>
                  <a:pt x="0" y="95110"/>
                </a:lnTo>
                <a:lnTo>
                  <a:pt x="67157" y="95110"/>
                </a:lnTo>
                <a:lnTo>
                  <a:pt x="67157" y="77889"/>
                </a:lnTo>
                <a:lnTo>
                  <a:pt x="19875" y="77889"/>
                </a:lnTo>
                <a:lnTo>
                  <a:pt x="19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998166" y="9527937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0"/>
                </a:moveTo>
                <a:lnTo>
                  <a:pt x="0" y="78282"/>
                </a:lnTo>
              </a:path>
            </a:pathLst>
          </a:custGeom>
          <a:ln w="198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959482" y="951952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55" y="0"/>
                </a:lnTo>
              </a:path>
            </a:pathLst>
          </a:custGeom>
          <a:ln w="168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050465" y="9511114"/>
            <a:ext cx="76835" cy="95250"/>
          </a:xfrm>
          <a:custGeom>
            <a:avLst/>
            <a:gdLst/>
            <a:ahLst/>
            <a:cxnLst/>
            <a:rect l="l" t="t" r="r" b="b"/>
            <a:pathLst>
              <a:path w="76834" h="95250">
                <a:moveTo>
                  <a:pt x="19862" y="0"/>
                </a:moveTo>
                <a:lnTo>
                  <a:pt x="0" y="0"/>
                </a:lnTo>
                <a:lnTo>
                  <a:pt x="0" y="95110"/>
                </a:lnTo>
                <a:lnTo>
                  <a:pt x="19862" y="95110"/>
                </a:lnTo>
                <a:lnTo>
                  <a:pt x="19862" y="52451"/>
                </a:lnTo>
                <a:lnTo>
                  <a:pt x="76822" y="52451"/>
                </a:lnTo>
                <a:lnTo>
                  <a:pt x="76822" y="36029"/>
                </a:lnTo>
                <a:lnTo>
                  <a:pt x="19862" y="36029"/>
                </a:lnTo>
                <a:lnTo>
                  <a:pt x="19862" y="0"/>
                </a:lnTo>
                <a:close/>
              </a:path>
              <a:path w="76834" h="95250">
                <a:moveTo>
                  <a:pt x="76822" y="52451"/>
                </a:moveTo>
                <a:lnTo>
                  <a:pt x="56946" y="52451"/>
                </a:lnTo>
                <a:lnTo>
                  <a:pt x="56946" y="95110"/>
                </a:lnTo>
                <a:lnTo>
                  <a:pt x="76822" y="95110"/>
                </a:lnTo>
                <a:lnTo>
                  <a:pt x="76822" y="52451"/>
                </a:lnTo>
                <a:close/>
              </a:path>
              <a:path w="76834" h="95250">
                <a:moveTo>
                  <a:pt x="76822" y="0"/>
                </a:moveTo>
                <a:lnTo>
                  <a:pt x="56946" y="0"/>
                </a:lnTo>
                <a:lnTo>
                  <a:pt x="56946" y="36029"/>
                </a:lnTo>
                <a:lnTo>
                  <a:pt x="76822" y="36029"/>
                </a:lnTo>
                <a:lnTo>
                  <a:pt x="7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09801" y="9622637"/>
            <a:ext cx="85090" cy="100330"/>
          </a:xfrm>
          <a:custGeom>
            <a:avLst/>
            <a:gdLst/>
            <a:ahLst/>
            <a:cxnLst/>
            <a:rect l="l" t="t" r="r" b="b"/>
            <a:pathLst>
              <a:path w="85090" h="100329">
                <a:moveTo>
                  <a:pt x="43713" y="0"/>
                </a:moveTo>
                <a:lnTo>
                  <a:pt x="26542" y="3168"/>
                </a:lnTo>
                <a:lnTo>
                  <a:pt x="12665" y="12633"/>
                </a:lnTo>
                <a:lnTo>
                  <a:pt x="3383" y="28332"/>
                </a:lnTo>
                <a:lnTo>
                  <a:pt x="0" y="50203"/>
                </a:lnTo>
                <a:lnTo>
                  <a:pt x="3229" y="71866"/>
                </a:lnTo>
                <a:lnTo>
                  <a:pt x="12231" y="87491"/>
                </a:lnTo>
                <a:lnTo>
                  <a:pt x="25980" y="96957"/>
                </a:lnTo>
                <a:lnTo>
                  <a:pt x="43446" y="100139"/>
                </a:lnTo>
                <a:lnTo>
                  <a:pt x="59401" y="97560"/>
                </a:lnTo>
                <a:lnTo>
                  <a:pt x="71558" y="90336"/>
                </a:lnTo>
                <a:lnTo>
                  <a:pt x="77194" y="82918"/>
                </a:lnTo>
                <a:lnTo>
                  <a:pt x="43840" y="82918"/>
                </a:lnTo>
                <a:lnTo>
                  <a:pt x="33056" y="80250"/>
                </a:lnTo>
                <a:lnTo>
                  <a:pt x="25738" y="73099"/>
                </a:lnTo>
                <a:lnTo>
                  <a:pt x="21575" y="62746"/>
                </a:lnTo>
                <a:lnTo>
                  <a:pt x="20256" y="50469"/>
                </a:lnTo>
                <a:lnTo>
                  <a:pt x="22600" y="33932"/>
                </a:lnTo>
                <a:lnTo>
                  <a:pt x="28471" y="23763"/>
                </a:lnTo>
                <a:lnTo>
                  <a:pt x="36131" y="18635"/>
                </a:lnTo>
                <a:lnTo>
                  <a:pt x="43840" y="17221"/>
                </a:lnTo>
                <a:lnTo>
                  <a:pt x="78357" y="17221"/>
                </a:lnTo>
                <a:lnTo>
                  <a:pt x="74520" y="11558"/>
                </a:lnTo>
                <a:lnTo>
                  <a:pt x="61991" y="3283"/>
                </a:lnTo>
                <a:lnTo>
                  <a:pt x="43713" y="0"/>
                </a:lnTo>
                <a:close/>
              </a:path>
              <a:path w="85090" h="100329">
                <a:moveTo>
                  <a:pt x="84772" y="65036"/>
                </a:moveTo>
                <a:lnTo>
                  <a:pt x="64896" y="65036"/>
                </a:lnTo>
                <a:lnTo>
                  <a:pt x="62151" y="72749"/>
                </a:lnTo>
                <a:lnTo>
                  <a:pt x="57602" y="78349"/>
                </a:lnTo>
                <a:lnTo>
                  <a:pt x="51436" y="81763"/>
                </a:lnTo>
                <a:lnTo>
                  <a:pt x="43840" y="82918"/>
                </a:lnTo>
                <a:lnTo>
                  <a:pt x="77194" y="82918"/>
                </a:lnTo>
                <a:lnTo>
                  <a:pt x="79990" y="79238"/>
                </a:lnTo>
                <a:lnTo>
                  <a:pt x="84772" y="65036"/>
                </a:lnTo>
                <a:close/>
              </a:path>
              <a:path w="85090" h="100329">
                <a:moveTo>
                  <a:pt x="78357" y="17221"/>
                </a:moveTo>
                <a:lnTo>
                  <a:pt x="43840" y="17221"/>
                </a:lnTo>
                <a:lnTo>
                  <a:pt x="53834" y="18986"/>
                </a:lnTo>
                <a:lnTo>
                  <a:pt x="59931" y="23298"/>
                </a:lnTo>
                <a:lnTo>
                  <a:pt x="63246" y="28676"/>
                </a:lnTo>
                <a:lnTo>
                  <a:pt x="64896" y="33642"/>
                </a:lnTo>
                <a:lnTo>
                  <a:pt x="84772" y="33642"/>
                </a:lnTo>
                <a:lnTo>
                  <a:pt x="81911" y="22465"/>
                </a:lnTo>
                <a:lnTo>
                  <a:pt x="78357" y="172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708339" y="9625157"/>
            <a:ext cx="72390" cy="95250"/>
          </a:xfrm>
          <a:custGeom>
            <a:avLst/>
            <a:gdLst/>
            <a:ahLst/>
            <a:cxnLst/>
            <a:rect l="l" t="t" r="r" b="b"/>
            <a:pathLst>
              <a:path w="72390" h="95250">
                <a:moveTo>
                  <a:pt x="69938" y="0"/>
                </a:moveTo>
                <a:lnTo>
                  <a:pt x="0" y="0"/>
                </a:lnTo>
                <a:lnTo>
                  <a:pt x="0" y="95110"/>
                </a:lnTo>
                <a:lnTo>
                  <a:pt x="72186" y="95110"/>
                </a:lnTo>
                <a:lnTo>
                  <a:pt x="72186" y="78282"/>
                </a:lnTo>
                <a:lnTo>
                  <a:pt x="19469" y="78282"/>
                </a:lnTo>
                <a:lnTo>
                  <a:pt x="19469" y="53644"/>
                </a:lnTo>
                <a:lnTo>
                  <a:pt x="65824" y="53644"/>
                </a:lnTo>
                <a:lnTo>
                  <a:pt x="65824" y="36817"/>
                </a:lnTo>
                <a:lnTo>
                  <a:pt x="19469" y="36817"/>
                </a:lnTo>
                <a:lnTo>
                  <a:pt x="19469" y="16814"/>
                </a:lnTo>
                <a:lnTo>
                  <a:pt x="69938" y="16814"/>
                </a:lnTo>
                <a:lnTo>
                  <a:pt x="69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793963" y="9625153"/>
            <a:ext cx="78105" cy="95250"/>
          </a:xfrm>
          <a:custGeom>
            <a:avLst/>
            <a:gdLst/>
            <a:ahLst/>
            <a:cxnLst/>
            <a:rect l="l" t="t" r="r" b="b"/>
            <a:pathLst>
              <a:path w="78105" h="95250">
                <a:moveTo>
                  <a:pt x="20916" y="0"/>
                </a:moveTo>
                <a:lnTo>
                  <a:pt x="0" y="0"/>
                </a:lnTo>
                <a:lnTo>
                  <a:pt x="0" y="95110"/>
                </a:lnTo>
                <a:lnTo>
                  <a:pt x="18542" y="95110"/>
                </a:lnTo>
                <a:lnTo>
                  <a:pt x="18542" y="27292"/>
                </a:lnTo>
                <a:lnTo>
                  <a:pt x="36475" y="27292"/>
                </a:lnTo>
                <a:lnTo>
                  <a:pt x="20916" y="0"/>
                </a:lnTo>
                <a:close/>
              </a:path>
              <a:path w="78105" h="95250">
                <a:moveTo>
                  <a:pt x="36475" y="27292"/>
                </a:moveTo>
                <a:lnTo>
                  <a:pt x="18808" y="27292"/>
                </a:lnTo>
                <a:lnTo>
                  <a:pt x="57619" y="95110"/>
                </a:lnTo>
                <a:lnTo>
                  <a:pt x="77482" y="95110"/>
                </a:lnTo>
                <a:lnTo>
                  <a:pt x="77482" y="66230"/>
                </a:lnTo>
                <a:lnTo>
                  <a:pt x="58674" y="66230"/>
                </a:lnTo>
                <a:lnTo>
                  <a:pt x="36475" y="27292"/>
                </a:lnTo>
                <a:close/>
              </a:path>
              <a:path w="78105" h="95250">
                <a:moveTo>
                  <a:pt x="77482" y="0"/>
                </a:moveTo>
                <a:lnTo>
                  <a:pt x="58940" y="0"/>
                </a:lnTo>
                <a:lnTo>
                  <a:pt x="58940" y="66230"/>
                </a:lnTo>
                <a:lnTo>
                  <a:pt x="77482" y="66230"/>
                </a:lnTo>
                <a:lnTo>
                  <a:pt x="77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923458" y="9641975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0"/>
                </a:moveTo>
                <a:lnTo>
                  <a:pt x="0" y="78282"/>
                </a:lnTo>
              </a:path>
            </a:pathLst>
          </a:custGeom>
          <a:ln w="19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884781" y="9633568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55" y="0"/>
                </a:lnTo>
              </a:path>
            </a:pathLst>
          </a:custGeom>
          <a:ln w="168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976436" y="9625157"/>
            <a:ext cx="72390" cy="95250"/>
          </a:xfrm>
          <a:custGeom>
            <a:avLst/>
            <a:gdLst/>
            <a:ahLst/>
            <a:cxnLst/>
            <a:rect l="l" t="t" r="r" b="b"/>
            <a:pathLst>
              <a:path w="72390" h="95250">
                <a:moveTo>
                  <a:pt x="69938" y="0"/>
                </a:moveTo>
                <a:lnTo>
                  <a:pt x="0" y="0"/>
                </a:lnTo>
                <a:lnTo>
                  <a:pt x="0" y="95110"/>
                </a:lnTo>
                <a:lnTo>
                  <a:pt x="72186" y="95110"/>
                </a:lnTo>
                <a:lnTo>
                  <a:pt x="72186" y="78282"/>
                </a:lnTo>
                <a:lnTo>
                  <a:pt x="19469" y="78282"/>
                </a:lnTo>
                <a:lnTo>
                  <a:pt x="19469" y="53644"/>
                </a:lnTo>
                <a:lnTo>
                  <a:pt x="65836" y="53644"/>
                </a:lnTo>
                <a:lnTo>
                  <a:pt x="65836" y="36817"/>
                </a:lnTo>
                <a:lnTo>
                  <a:pt x="19469" y="36817"/>
                </a:lnTo>
                <a:lnTo>
                  <a:pt x="19469" y="16814"/>
                </a:lnTo>
                <a:lnTo>
                  <a:pt x="69938" y="16814"/>
                </a:lnTo>
                <a:lnTo>
                  <a:pt x="69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067292" y="962515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48082" y="0"/>
                </a:moveTo>
                <a:lnTo>
                  <a:pt x="0" y="0"/>
                </a:lnTo>
                <a:lnTo>
                  <a:pt x="0" y="95110"/>
                </a:lnTo>
                <a:lnTo>
                  <a:pt x="19469" y="95110"/>
                </a:lnTo>
                <a:lnTo>
                  <a:pt x="19469" y="57886"/>
                </a:lnTo>
                <a:lnTo>
                  <a:pt x="72852" y="57886"/>
                </a:lnTo>
                <a:lnTo>
                  <a:pt x="72277" y="56232"/>
                </a:lnTo>
                <a:lnTo>
                  <a:pt x="68500" y="52266"/>
                </a:lnTo>
                <a:lnTo>
                  <a:pt x="63322" y="49542"/>
                </a:lnTo>
                <a:lnTo>
                  <a:pt x="69582" y="46134"/>
                </a:lnTo>
                <a:lnTo>
                  <a:pt x="73383" y="41859"/>
                </a:lnTo>
                <a:lnTo>
                  <a:pt x="19469" y="41859"/>
                </a:lnTo>
                <a:lnTo>
                  <a:pt x="19469" y="16421"/>
                </a:lnTo>
                <a:lnTo>
                  <a:pt x="75516" y="16421"/>
                </a:lnTo>
                <a:lnTo>
                  <a:pt x="72536" y="10366"/>
                </a:lnTo>
                <a:lnTo>
                  <a:pt x="63432" y="3047"/>
                </a:lnTo>
                <a:lnTo>
                  <a:pt x="48082" y="0"/>
                </a:lnTo>
                <a:close/>
              </a:path>
              <a:path w="80009" h="95250">
                <a:moveTo>
                  <a:pt x="72852" y="57886"/>
                </a:moveTo>
                <a:lnTo>
                  <a:pt x="54711" y="57886"/>
                </a:lnTo>
                <a:lnTo>
                  <a:pt x="55491" y="62880"/>
                </a:lnTo>
                <a:lnTo>
                  <a:pt x="55498" y="85699"/>
                </a:lnTo>
                <a:lnTo>
                  <a:pt x="56299" y="90601"/>
                </a:lnTo>
                <a:lnTo>
                  <a:pt x="57619" y="95110"/>
                </a:lnTo>
                <a:lnTo>
                  <a:pt x="79616" y="95110"/>
                </a:lnTo>
                <a:lnTo>
                  <a:pt x="79616" y="92595"/>
                </a:lnTo>
                <a:lnTo>
                  <a:pt x="75374" y="91008"/>
                </a:lnTo>
                <a:lnTo>
                  <a:pt x="75374" y="73647"/>
                </a:lnTo>
                <a:lnTo>
                  <a:pt x="74589" y="62880"/>
                </a:lnTo>
                <a:lnTo>
                  <a:pt x="72852" y="57886"/>
                </a:lnTo>
                <a:close/>
              </a:path>
              <a:path w="80009" h="95250">
                <a:moveTo>
                  <a:pt x="75516" y="16421"/>
                </a:moveTo>
                <a:lnTo>
                  <a:pt x="55892" y="16421"/>
                </a:lnTo>
                <a:lnTo>
                  <a:pt x="58153" y="23850"/>
                </a:lnTo>
                <a:lnTo>
                  <a:pt x="58153" y="38277"/>
                </a:lnTo>
                <a:lnTo>
                  <a:pt x="53111" y="41859"/>
                </a:lnTo>
                <a:lnTo>
                  <a:pt x="73383" y="41859"/>
                </a:lnTo>
                <a:lnTo>
                  <a:pt x="74193" y="40947"/>
                </a:lnTo>
                <a:lnTo>
                  <a:pt x="77041" y="34394"/>
                </a:lnTo>
                <a:lnTo>
                  <a:pt x="78016" y="26885"/>
                </a:lnTo>
                <a:lnTo>
                  <a:pt x="76896" y="19223"/>
                </a:lnTo>
                <a:lnTo>
                  <a:pt x="75516" y="16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003220" y="9474198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62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003220" y="944435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6987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003220" y="9418318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62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060333" y="9473931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75" y="0"/>
                </a:lnTo>
              </a:path>
            </a:pathLst>
          </a:custGeom>
          <a:ln w="426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070270" y="9347046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141"/>
                </a:lnTo>
              </a:path>
            </a:pathLst>
          </a:custGeom>
          <a:ln w="19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060421" y="9260243"/>
            <a:ext cx="19862" cy="141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33673" y="4211575"/>
            <a:ext cx="284480" cy="128905"/>
          </a:xfrm>
          <a:custGeom>
            <a:avLst/>
            <a:gdLst/>
            <a:ahLst/>
            <a:cxnLst/>
            <a:rect l="l" t="t" r="r" b="b"/>
            <a:pathLst>
              <a:path w="284479" h="128904">
                <a:moveTo>
                  <a:pt x="0" y="128573"/>
                </a:moveTo>
                <a:lnTo>
                  <a:pt x="67782" y="35968"/>
                </a:lnTo>
                <a:lnTo>
                  <a:pt x="119965" y="0"/>
                </a:lnTo>
                <a:lnTo>
                  <a:pt x="183181" y="16078"/>
                </a:lnTo>
                <a:lnTo>
                  <a:pt x="284060" y="7961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24974" y="4280649"/>
            <a:ext cx="67945" cy="59690"/>
          </a:xfrm>
          <a:custGeom>
            <a:avLst/>
            <a:gdLst/>
            <a:ahLst/>
            <a:cxnLst/>
            <a:rect l="l" t="t" r="r" b="b"/>
            <a:pathLst>
              <a:path w="67945" h="59689">
                <a:moveTo>
                  <a:pt x="67398" y="46482"/>
                </a:moveTo>
                <a:lnTo>
                  <a:pt x="8699" y="59499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91300" y="2797299"/>
            <a:ext cx="261620" cy="200025"/>
          </a:xfrm>
          <a:custGeom>
            <a:avLst/>
            <a:gdLst/>
            <a:ahLst/>
            <a:cxnLst/>
            <a:rect l="l" t="t" r="r" b="b"/>
            <a:pathLst>
              <a:path w="261620" h="200025">
                <a:moveTo>
                  <a:pt x="261404" y="30862"/>
                </a:moveTo>
                <a:lnTo>
                  <a:pt x="110279" y="0"/>
                </a:lnTo>
                <a:lnTo>
                  <a:pt x="32675" y="7320"/>
                </a:lnTo>
                <a:lnTo>
                  <a:pt x="4084" y="68671"/>
                </a:lnTo>
                <a:lnTo>
                  <a:pt x="0" y="19989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00672" y="2778455"/>
            <a:ext cx="52069" cy="80010"/>
          </a:xfrm>
          <a:custGeom>
            <a:avLst/>
            <a:gdLst/>
            <a:ahLst/>
            <a:cxnLst/>
            <a:rect l="l" t="t" r="r" b="b"/>
            <a:pathLst>
              <a:path w="52070" h="80010">
                <a:moveTo>
                  <a:pt x="18199" y="0"/>
                </a:moveTo>
                <a:lnTo>
                  <a:pt x="52031" y="49695"/>
                </a:lnTo>
                <a:lnTo>
                  <a:pt x="0" y="7983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35852" y="2930651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460553" y="2939148"/>
            <a:ext cx="19177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5" dirty="0">
                <a:solidFill>
                  <a:srgbClr val="008686"/>
                </a:solidFill>
                <a:latin typeface="Segoe UI Symbol"/>
                <a:cs typeface="Segoe UI Symbol"/>
              </a:rPr>
              <a:t>26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627291" y="2353309"/>
            <a:ext cx="241935" cy="233045"/>
          </a:xfrm>
          <a:custGeom>
            <a:avLst/>
            <a:gdLst/>
            <a:ahLst/>
            <a:cxnLst/>
            <a:rect l="l" t="t" r="r" b="b"/>
            <a:pathLst>
              <a:path w="241934" h="233044">
                <a:moveTo>
                  <a:pt x="241528" y="233032"/>
                </a:moveTo>
                <a:lnTo>
                  <a:pt x="224195" y="79774"/>
                </a:lnTo>
                <a:lnTo>
                  <a:pt x="193259" y="8233"/>
                </a:lnTo>
                <a:lnTo>
                  <a:pt x="126074" y="0"/>
                </a:lnTo>
                <a:lnTo>
                  <a:pt x="0" y="36665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24091" y="2538806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5" h="47625">
                <a:moveTo>
                  <a:pt x="81546" y="0"/>
                </a:moveTo>
                <a:lnTo>
                  <a:pt x="44729" y="47536"/>
                </a:lnTo>
                <a:lnTo>
                  <a:pt x="0" y="736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34404" y="2260600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559232" y="2269096"/>
            <a:ext cx="19177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60" dirty="0">
                <a:solidFill>
                  <a:srgbClr val="008686"/>
                </a:solidFill>
                <a:latin typeface="Segoe UI Symbol"/>
                <a:cs typeface="Segoe UI Symbol"/>
              </a:rPr>
              <a:t>19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951192" y="2566970"/>
            <a:ext cx="261620" cy="170815"/>
          </a:xfrm>
          <a:custGeom>
            <a:avLst/>
            <a:gdLst/>
            <a:ahLst/>
            <a:cxnLst/>
            <a:rect l="l" t="t" r="r" b="b"/>
            <a:pathLst>
              <a:path w="261620" h="170814">
                <a:moveTo>
                  <a:pt x="0" y="170819"/>
                </a:moveTo>
                <a:lnTo>
                  <a:pt x="44529" y="68356"/>
                </a:lnTo>
                <a:lnTo>
                  <a:pt x="86580" y="16674"/>
                </a:lnTo>
                <a:lnTo>
                  <a:pt x="150642" y="0"/>
                </a:lnTo>
                <a:lnTo>
                  <a:pt x="261200" y="255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29767" y="2681617"/>
            <a:ext cx="76200" cy="56515"/>
          </a:xfrm>
          <a:custGeom>
            <a:avLst/>
            <a:gdLst/>
            <a:ahLst/>
            <a:cxnLst/>
            <a:rect l="l" t="t" r="r" b="b"/>
            <a:pathLst>
              <a:path w="76200" h="56514">
                <a:moveTo>
                  <a:pt x="75895" y="30746"/>
                </a:moveTo>
                <a:lnTo>
                  <a:pt x="21424" y="56172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21652" y="2423160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187945" y="2431656"/>
            <a:ext cx="12763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8686"/>
                </a:solidFill>
                <a:latin typeface="Segoe UI Symbol"/>
                <a:cs typeface="Segoe UI Symbol"/>
              </a:rPr>
              <a:t>5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2734759" y="3774782"/>
            <a:ext cx="116205" cy="214629"/>
          </a:xfrm>
          <a:custGeom>
            <a:avLst/>
            <a:gdLst/>
            <a:ahLst/>
            <a:cxnLst/>
            <a:rect l="l" t="t" r="r" b="b"/>
            <a:pathLst>
              <a:path w="116204" h="214629">
                <a:moveTo>
                  <a:pt x="24676" y="0"/>
                </a:moveTo>
                <a:lnTo>
                  <a:pt x="0" y="78735"/>
                </a:lnTo>
                <a:lnTo>
                  <a:pt x="1289" y="127295"/>
                </a:lnTo>
                <a:lnTo>
                  <a:pt x="37106" y="165763"/>
                </a:lnTo>
                <a:lnTo>
                  <a:pt x="116014" y="21422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706324" y="3774782"/>
            <a:ext cx="77470" cy="55244"/>
          </a:xfrm>
          <a:custGeom>
            <a:avLst/>
            <a:gdLst/>
            <a:ahLst/>
            <a:cxnLst/>
            <a:rect l="l" t="t" r="r" b="b"/>
            <a:pathLst>
              <a:path w="77470" h="55245">
                <a:moveTo>
                  <a:pt x="77368" y="55016"/>
                </a:moveTo>
                <a:lnTo>
                  <a:pt x="53098" y="0"/>
                </a:lnTo>
                <a:lnTo>
                  <a:pt x="0" y="28219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06116" y="3752024"/>
            <a:ext cx="264795" cy="198120"/>
          </a:xfrm>
          <a:custGeom>
            <a:avLst/>
            <a:gdLst/>
            <a:ahLst/>
            <a:cxnLst/>
            <a:rect l="l" t="t" r="r" b="b"/>
            <a:pathLst>
              <a:path w="264795" h="198120">
                <a:moveTo>
                  <a:pt x="0" y="164426"/>
                </a:moveTo>
                <a:lnTo>
                  <a:pt x="150562" y="197933"/>
                </a:lnTo>
                <a:lnTo>
                  <a:pt x="228282" y="191974"/>
                </a:lnTo>
                <a:lnTo>
                  <a:pt x="257939" y="131135"/>
                </a:lnTo>
                <a:lnTo>
                  <a:pt x="26431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06116" y="3887228"/>
            <a:ext cx="52705" cy="80010"/>
          </a:xfrm>
          <a:custGeom>
            <a:avLst/>
            <a:gdLst/>
            <a:ahLst/>
            <a:cxnLst/>
            <a:rect l="l" t="t" r="r" b="b"/>
            <a:pathLst>
              <a:path w="52704" h="80010">
                <a:moveTo>
                  <a:pt x="32969" y="79514"/>
                </a:moveTo>
                <a:lnTo>
                  <a:pt x="0" y="29222"/>
                </a:lnTo>
                <a:lnTo>
                  <a:pt x="5255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939917" y="5543156"/>
            <a:ext cx="53975" cy="26670"/>
          </a:xfrm>
          <a:custGeom>
            <a:avLst/>
            <a:gdLst/>
            <a:ahLst/>
            <a:cxnLst/>
            <a:rect l="l" t="t" r="r" b="b"/>
            <a:pathLst>
              <a:path w="53975" h="26670">
                <a:moveTo>
                  <a:pt x="46393" y="0"/>
                </a:moveTo>
                <a:lnTo>
                  <a:pt x="23596" y="6565"/>
                </a:lnTo>
                <a:lnTo>
                  <a:pt x="21920" y="8204"/>
                </a:lnTo>
                <a:lnTo>
                  <a:pt x="12623" y="11899"/>
                </a:lnTo>
                <a:lnTo>
                  <a:pt x="7873" y="18046"/>
                </a:lnTo>
                <a:lnTo>
                  <a:pt x="0" y="18872"/>
                </a:lnTo>
                <a:lnTo>
                  <a:pt x="15595" y="25831"/>
                </a:lnTo>
                <a:lnTo>
                  <a:pt x="20751" y="26441"/>
                </a:lnTo>
                <a:lnTo>
                  <a:pt x="26542" y="25222"/>
                </a:lnTo>
                <a:lnTo>
                  <a:pt x="27587" y="24638"/>
                </a:lnTo>
                <a:lnTo>
                  <a:pt x="25804" y="24093"/>
                </a:lnTo>
                <a:lnTo>
                  <a:pt x="26848" y="22627"/>
                </a:lnTo>
                <a:lnTo>
                  <a:pt x="36372" y="19278"/>
                </a:lnTo>
                <a:lnTo>
                  <a:pt x="48008" y="15327"/>
                </a:lnTo>
                <a:lnTo>
                  <a:pt x="53038" y="12303"/>
                </a:lnTo>
                <a:lnTo>
                  <a:pt x="53596" y="9588"/>
                </a:lnTo>
                <a:lnTo>
                  <a:pt x="51815" y="6565"/>
                </a:lnTo>
                <a:lnTo>
                  <a:pt x="48856" y="2057"/>
                </a:lnTo>
                <a:lnTo>
                  <a:pt x="46393" y="0"/>
                </a:lnTo>
                <a:close/>
              </a:path>
            </a:pathLst>
          </a:custGeom>
          <a:solidFill>
            <a:srgbClr val="00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939917" y="5543156"/>
            <a:ext cx="53975" cy="26670"/>
          </a:xfrm>
          <a:custGeom>
            <a:avLst/>
            <a:gdLst/>
            <a:ahLst/>
            <a:cxnLst/>
            <a:rect l="l" t="t" r="r" b="b"/>
            <a:pathLst>
              <a:path w="53975" h="26670">
                <a:moveTo>
                  <a:pt x="23596" y="6565"/>
                </a:moveTo>
                <a:lnTo>
                  <a:pt x="21920" y="8204"/>
                </a:lnTo>
                <a:lnTo>
                  <a:pt x="12623" y="11899"/>
                </a:lnTo>
                <a:lnTo>
                  <a:pt x="10236" y="14973"/>
                </a:lnTo>
                <a:lnTo>
                  <a:pt x="7873" y="18046"/>
                </a:lnTo>
                <a:lnTo>
                  <a:pt x="0" y="18872"/>
                </a:lnTo>
                <a:lnTo>
                  <a:pt x="7785" y="22351"/>
                </a:lnTo>
                <a:lnTo>
                  <a:pt x="15595" y="25831"/>
                </a:lnTo>
                <a:lnTo>
                  <a:pt x="20751" y="26441"/>
                </a:lnTo>
                <a:lnTo>
                  <a:pt x="26542" y="25222"/>
                </a:lnTo>
                <a:lnTo>
                  <a:pt x="27587" y="24638"/>
                </a:lnTo>
                <a:lnTo>
                  <a:pt x="25804" y="24093"/>
                </a:lnTo>
                <a:lnTo>
                  <a:pt x="26848" y="22627"/>
                </a:lnTo>
                <a:lnTo>
                  <a:pt x="36372" y="19278"/>
                </a:lnTo>
                <a:lnTo>
                  <a:pt x="48008" y="15327"/>
                </a:lnTo>
                <a:lnTo>
                  <a:pt x="53038" y="12303"/>
                </a:lnTo>
                <a:lnTo>
                  <a:pt x="53596" y="9588"/>
                </a:lnTo>
                <a:lnTo>
                  <a:pt x="51815" y="6565"/>
                </a:lnTo>
                <a:lnTo>
                  <a:pt x="48856" y="2057"/>
                </a:lnTo>
                <a:lnTo>
                  <a:pt x="46393" y="0"/>
                </a:lnTo>
                <a:lnTo>
                  <a:pt x="35001" y="3289"/>
                </a:lnTo>
                <a:lnTo>
                  <a:pt x="23596" y="6565"/>
                </a:lnTo>
                <a:close/>
              </a:path>
            </a:pathLst>
          </a:custGeom>
          <a:ln w="12700">
            <a:solidFill>
              <a:srgbClr val="ED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013412" y="5399595"/>
            <a:ext cx="264795" cy="198120"/>
          </a:xfrm>
          <a:custGeom>
            <a:avLst/>
            <a:gdLst/>
            <a:ahLst/>
            <a:cxnLst/>
            <a:rect l="l" t="t" r="r" b="b"/>
            <a:pathLst>
              <a:path w="264795" h="198120">
                <a:moveTo>
                  <a:pt x="0" y="164426"/>
                </a:moveTo>
                <a:lnTo>
                  <a:pt x="150562" y="197933"/>
                </a:lnTo>
                <a:lnTo>
                  <a:pt x="228282" y="191974"/>
                </a:lnTo>
                <a:lnTo>
                  <a:pt x="257939" y="131135"/>
                </a:lnTo>
                <a:lnTo>
                  <a:pt x="26431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013412" y="5534799"/>
            <a:ext cx="52705" cy="80010"/>
          </a:xfrm>
          <a:custGeom>
            <a:avLst/>
            <a:gdLst/>
            <a:ahLst/>
            <a:cxnLst/>
            <a:rect l="l" t="t" r="r" b="b"/>
            <a:pathLst>
              <a:path w="52704" h="80010">
                <a:moveTo>
                  <a:pt x="32969" y="79514"/>
                </a:moveTo>
                <a:lnTo>
                  <a:pt x="0" y="29222"/>
                </a:lnTo>
                <a:lnTo>
                  <a:pt x="5255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166600" y="5232400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2190336" y="5240896"/>
            <a:ext cx="19558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40" dirty="0">
                <a:solidFill>
                  <a:srgbClr val="008686"/>
                </a:solidFill>
                <a:latin typeface="Segoe UI Symbol"/>
                <a:cs typeface="Segoe UI Symbol"/>
              </a:rPr>
              <a:t>20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1462563" y="5220652"/>
            <a:ext cx="299720" cy="205740"/>
          </a:xfrm>
          <a:custGeom>
            <a:avLst/>
            <a:gdLst/>
            <a:ahLst/>
            <a:cxnLst/>
            <a:rect l="l" t="t" r="r" b="b"/>
            <a:pathLst>
              <a:path w="299720" h="205739">
                <a:moveTo>
                  <a:pt x="299377" y="183921"/>
                </a:moveTo>
                <a:lnTo>
                  <a:pt x="139737" y="205472"/>
                </a:lnTo>
                <a:lnTo>
                  <a:pt x="55338" y="193497"/>
                </a:lnTo>
                <a:lnTo>
                  <a:pt x="18115" y="130754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712067" y="5370982"/>
            <a:ext cx="50165" cy="81280"/>
          </a:xfrm>
          <a:custGeom>
            <a:avLst/>
            <a:gdLst/>
            <a:ahLst/>
            <a:cxnLst/>
            <a:rect l="l" t="t" r="r" b="b"/>
            <a:pathLst>
              <a:path w="50165" h="81279">
                <a:moveTo>
                  <a:pt x="0" y="0"/>
                </a:moveTo>
                <a:lnTo>
                  <a:pt x="49872" y="33591"/>
                </a:lnTo>
                <a:lnTo>
                  <a:pt x="12750" y="8088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236452" y="504748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1260340" y="5055984"/>
            <a:ext cx="19558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45" dirty="0">
                <a:solidFill>
                  <a:srgbClr val="008686"/>
                </a:solidFill>
                <a:latin typeface="Segoe UI Symbol"/>
                <a:cs typeface="Segoe UI Symbol"/>
              </a:rPr>
              <a:t>13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650223" y="3571684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8677388" y="3580180"/>
            <a:ext cx="18224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95" dirty="0">
                <a:solidFill>
                  <a:srgbClr val="008686"/>
                </a:solidFill>
                <a:latin typeface="Segoe UI Symbol"/>
                <a:cs typeface="Segoe UI Symbol"/>
              </a:rPr>
              <a:t>17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0049764" y="2706623"/>
            <a:ext cx="1398905" cy="1115060"/>
          </a:xfrm>
          <a:custGeom>
            <a:avLst/>
            <a:gdLst/>
            <a:ahLst/>
            <a:cxnLst/>
            <a:rect l="l" t="t" r="r" b="b"/>
            <a:pathLst>
              <a:path w="1398904" h="1115060">
                <a:moveTo>
                  <a:pt x="299059" y="849731"/>
                </a:moveTo>
                <a:lnTo>
                  <a:pt x="167690" y="849731"/>
                </a:lnTo>
                <a:lnTo>
                  <a:pt x="249707" y="1114552"/>
                </a:lnTo>
                <a:lnTo>
                  <a:pt x="299059" y="849731"/>
                </a:lnTo>
                <a:close/>
              </a:path>
              <a:path w="1398904" h="1115060">
                <a:moveTo>
                  <a:pt x="1398524" y="0"/>
                </a:moveTo>
                <a:lnTo>
                  <a:pt x="0" y="0"/>
                </a:lnTo>
                <a:lnTo>
                  <a:pt x="0" y="849731"/>
                </a:lnTo>
                <a:lnTo>
                  <a:pt x="1398524" y="849731"/>
                </a:lnTo>
                <a:lnTo>
                  <a:pt x="1398524" y="0"/>
                </a:lnTo>
                <a:close/>
              </a:path>
            </a:pathLst>
          </a:custGeom>
          <a:solidFill>
            <a:srgbClr val="F3F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66100" y="7127761"/>
            <a:ext cx="1262380" cy="1170940"/>
          </a:xfrm>
          <a:custGeom>
            <a:avLst/>
            <a:gdLst/>
            <a:ahLst/>
            <a:cxnLst/>
            <a:rect l="l" t="t" r="r" b="b"/>
            <a:pathLst>
              <a:path w="1262379" h="1170940">
                <a:moveTo>
                  <a:pt x="1261872" y="278079"/>
                </a:moveTo>
                <a:lnTo>
                  <a:pt x="0" y="278079"/>
                </a:lnTo>
                <a:lnTo>
                  <a:pt x="0" y="1170432"/>
                </a:lnTo>
                <a:lnTo>
                  <a:pt x="1261872" y="1170432"/>
                </a:lnTo>
                <a:lnTo>
                  <a:pt x="1261872" y="278079"/>
                </a:lnTo>
                <a:close/>
              </a:path>
              <a:path w="1262379" h="1170940">
                <a:moveTo>
                  <a:pt x="225310" y="0"/>
                </a:moveTo>
                <a:lnTo>
                  <a:pt x="151307" y="278079"/>
                </a:lnTo>
                <a:lnTo>
                  <a:pt x="269836" y="278079"/>
                </a:lnTo>
                <a:lnTo>
                  <a:pt x="225310" y="0"/>
                </a:lnTo>
                <a:close/>
              </a:path>
            </a:pathLst>
          </a:custGeom>
          <a:solidFill>
            <a:srgbClr val="F3F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747752" y="3938015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2771501" y="3946512"/>
            <a:ext cx="19621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40" dirty="0">
                <a:solidFill>
                  <a:srgbClr val="008686"/>
                </a:solidFill>
                <a:latin typeface="Segoe UI Symbol"/>
                <a:cs typeface="Segoe UI Symbol"/>
              </a:rPr>
              <a:t>22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382749" y="7148956"/>
            <a:ext cx="276225" cy="144145"/>
          </a:xfrm>
          <a:custGeom>
            <a:avLst/>
            <a:gdLst/>
            <a:ahLst/>
            <a:cxnLst/>
            <a:rect l="l" t="t" r="r" b="b"/>
            <a:pathLst>
              <a:path w="276225" h="144145">
                <a:moveTo>
                  <a:pt x="0" y="0"/>
                </a:moveTo>
                <a:lnTo>
                  <a:pt x="53523" y="101443"/>
                </a:lnTo>
                <a:lnTo>
                  <a:pt x="100102" y="143986"/>
                </a:lnTo>
                <a:lnTo>
                  <a:pt x="165601" y="135484"/>
                </a:lnTo>
                <a:lnTo>
                  <a:pt x="275882" y="8379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65426" y="7148956"/>
            <a:ext cx="73660" cy="57785"/>
          </a:xfrm>
          <a:custGeom>
            <a:avLst/>
            <a:gdLst/>
            <a:ahLst/>
            <a:cxnLst/>
            <a:rect l="l" t="t" r="r" b="b"/>
            <a:pathLst>
              <a:path w="73659" h="57784">
                <a:moveTo>
                  <a:pt x="0" y="57569"/>
                </a:moveTo>
                <a:lnTo>
                  <a:pt x="17322" y="0"/>
                </a:lnTo>
                <a:lnTo>
                  <a:pt x="73482" y="2145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23300" y="7093204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8647798" y="7101699"/>
            <a:ext cx="19304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5" dirty="0">
                <a:solidFill>
                  <a:srgbClr val="008686"/>
                </a:solidFill>
                <a:latin typeface="Segoe UI Symbol"/>
                <a:cs typeface="Segoe UI Symbol"/>
              </a:rPr>
              <a:t>23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163804" y="3517900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3189077" y="3526396"/>
            <a:ext cx="1898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65" dirty="0">
                <a:solidFill>
                  <a:srgbClr val="008686"/>
                </a:solidFill>
                <a:latin typeface="Segoe UI Symbol"/>
                <a:cs typeface="Segoe UI Symbol"/>
              </a:rPr>
              <a:t>10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2820904" y="4629403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12844906" y="4637900"/>
            <a:ext cx="19494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45" dirty="0">
                <a:solidFill>
                  <a:srgbClr val="008686"/>
                </a:solidFill>
                <a:latin typeface="Segoe UI Symbol"/>
                <a:cs typeface="Segoe UI Symbol"/>
              </a:rPr>
              <a:t>18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655304" y="5461000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8680233" y="5469496"/>
            <a:ext cx="19113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60" dirty="0">
                <a:solidFill>
                  <a:srgbClr val="008686"/>
                </a:solidFill>
                <a:latin typeface="Segoe UI Symbol"/>
                <a:cs typeface="Segoe UI Symbol"/>
              </a:rPr>
              <a:t>11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080500" y="6572504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48" y="0"/>
                </a:moveTo>
                <a:lnTo>
                  <a:pt x="79429" y="10218"/>
                </a:lnTo>
                <a:lnTo>
                  <a:pt x="38092" y="38087"/>
                </a:lnTo>
                <a:lnTo>
                  <a:pt x="10220" y="79424"/>
                </a:lnTo>
                <a:lnTo>
                  <a:pt x="0" y="130048"/>
                </a:lnTo>
                <a:lnTo>
                  <a:pt x="10220" y="180671"/>
                </a:lnTo>
                <a:lnTo>
                  <a:pt x="38092" y="222008"/>
                </a:lnTo>
                <a:lnTo>
                  <a:pt x="79429" y="249877"/>
                </a:lnTo>
                <a:lnTo>
                  <a:pt x="130048" y="260096"/>
                </a:lnTo>
                <a:lnTo>
                  <a:pt x="180666" y="249877"/>
                </a:lnTo>
                <a:lnTo>
                  <a:pt x="222003" y="222008"/>
                </a:lnTo>
                <a:lnTo>
                  <a:pt x="249875" y="180671"/>
                </a:lnTo>
                <a:lnTo>
                  <a:pt x="260096" y="130048"/>
                </a:lnTo>
                <a:lnTo>
                  <a:pt x="249875" y="79424"/>
                </a:lnTo>
                <a:lnTo>
                  <a:pt x="222003" y="38087"/>
                </a:lnTo>
                <a:lnTo>
                  <a:pt x="180666" y="10218"/>
                </a:lnTo>
                <a:lnTo>
                  <a:pt x="13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9103562" y="6580999"/>
            <a:ext cx="19875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0" dirty="0">
                <a:solidFill>
                  <a:srgbClr val="008686"/>
                </a:solidFill>
                <a:latin typeface="Segoe UI Symbol"/>
                <a:cs typeface="Segoe UI Symbol"/>
              </a:rPr>
              <a:t>12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486745" y="2737815"/>
            <a:ext cx="514984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110" dirty="0">
                <a:solidFill>
                  <a:srgbClr val="231F20"/>
                </a:solidFill>
                <a:latin typeface="Trebuchet MS"/>
                <a:cs typeface="Trebuchet MS"/>
              </a:rPr>
              <a:t>pakistan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081653" y="2858465"/>
            <a:ext cx="132524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more </a:t>
            </a:r>
            <a:r>
              <a:rPr sz="600" spc="110" dirty="0">
                <a:solidFill>
                  <a:srgbClr val="231F20"/>
                </a:solidFill>
                <a:latin typeface="Calibri"/>
                <a:cs typeface="Calibri"/>
              </a:rPr>
              <a:t>than </a:t>
            </a:r>
            <a:r>
              <a:rPr sz="700" spc="5" dirty="0">
                <a:solidFill>
                  <a:srgbClr val="231F20"/>
                </a:solidFill>
                <a:latin typeface="Calibri"/>
                <a:cs typeface="Calibri"/>
              </a:rPr>
              <a:t>100 </a:t>
            </a: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faith</a:t>
            </a:r>
            <a:r>
              <a:rPr sz="6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community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167010" y="2962605"/>
            <a:ext cx="115443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</a:pP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nurses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and faculty</a:t>
            </a:r>
            <a:r>
              <a:rPr sz="6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trained  </a:t>
            </a:r>
            <a:r>
              <a:rPr sz="600" spc="6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600" spc="110" dirty="0">
                <a:solidFill>
                  <a:srgbClr val="231F20"/>
                </a:solidFill>
                <a:latin typeface="Calibri"/>
                <a:cs typeface="Calibri"/>
              </a:rPr>
              <a:t>classroom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online 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courses </a:t>
            </a: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offered </a:t>
            </a:r>
            <a:r>
              <a:rPr sz="600" spc="120" dirty="0">
                <a:solidFill>
                  <a:srgbClr val="231F20"/>
                </a:solidFill>
                <a:latin typeface="Calibri"/>
                <a:cs typeface="Calibri"/>
              </a:rPr>
              <a:t>through</a:t>
            </a:r>
            <a:r>
              <a:rPr sz="6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085171" y="3328365"/>
            <a:ext cx="13182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0" dirty="0">
                <a:solidFill>
                  <a:srgbClr val="231F20"/>
                </a:solidFill>
                <a:latin typeface="Calibri"/>
                <a:cs typeface="Calibri"/>
              </a:rPr>
              <a:t>collaborative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partnership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299483" y="3404565"/>
            <a:ext cx="88963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us </a:t>
            </a: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nurse</a:t>
            </a:r>
            <a:r>
              <a:rPr sz="6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educator</a:t>
            </a:r>
            <a:r>
              <a:rPr sz="900" spc="8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482901" y="7456678"/>
            <a:ext cx="62420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14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750" b="1" spc="165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750" b="1" spc="18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750" b="1" spc="114" dirty="0">
                <a:solidFill>
                  <a:srgbClr val="231F20"/>
                </a:solidFill>
                <a:latin typeface="Trebuchet MS"/>
                <a:cs typeface="Trebuchet MS"/>
              </a:rPr>
              <a:t>z</a:t>
            </a:r>
            <a:r>
              <a:rPr sz="750" b="1" spc="-1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750" b="1" spc="22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750" b="1" spc="17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750" b="1" spc="135" dirty="0">
                <a:solidFill>
                  <a:srgbClr val="231F20"/>
                </a:solidFill>
                <a:latin typeface="Trebuchet MS"/>
                <a:cs typeface="Trebuchet MS"/>
              </a:rPr>
              <a:t>nd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255012" y="7574800"/>
            <a:ext cx="1079500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00"/>
              </a:lnSpc>
            </a:pPr>
            <a:r>
              <a:rPr sz="600" spc="55" dirty="0">
                <a:solidFill>
                  <a:srgbClr val="231F20"/>
                </a:solidFill>
                <a:latin typeface="Calibri"/>
                <a:cs typeface="Calibri"/>
              </a:rPr>
              <a:t>parish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nurses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reach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out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sz="600" spc="55" dirty="0">
                <a:solidFill>
                  <a:srgbClr val="231F20"/>
                </a:solidFill>
                <a:latin typeface="Calibri"/>
                <a:cs typeface="Calibri"/>
              </a:rPr>
              <a:t>communities 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600" spc="60" dirty="0">
                <a:solidFill>
                  <a:srgbClr val="231F20"/>
                </a:solidFill>
                <a:latin typeface="Calibri"/>
                <a:cs typeface="Calibri"/>
              </a:rPr>
              <a:t>response 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unmet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needs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14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persons  </a:t>
            </a:r>
            <a:r>
              <a:rPr sz="600" spc="100" dirty="0">
                <a:solidFill>
                  <a:srgbClr val="231F20"/>
                </a:solidFill>
                <a:latin typeface="Calibri"/>
                <a:cs typeface="Calibri"/>
              </a:rPr>
              <a:t>struggling</a:t>
            </a:r>
            <a:r>
              <a:rPr sz="6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hiv</a:t>
            </a:r>
            <a:r>
              <a:rPr sz="900" spc="35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aids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351393" y="8047228"/>
            <a:ext cx="887094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through</a:t>
            </a:r>
            <a:r>
              <a:rPr sz="6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6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outreach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211502" y="8123428"/>
            <a:ext cx="116649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program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titled</a:t>
            </a:r>
            <a:r>
              <a:rPr sz="6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600" spc="-2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new 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robe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.”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041400" y="1865376"/>
            <a:ext cx="1262380" cy="967105"/>
          </a:xfrm>
          <a:custGeom>
            <a:avLst/>
            <a:gdLst/>
            <a:ahLst/>
            <a:cxnLst/>
            <a:rect l="l" t="t" r="r" b="b"/>
            <a:pathLst>
              <a:path w="1262380" h="967105">
                <a:moveTo>
                  <a:pt x="1110564" y="737031"/>
                </a:moveTo>
                <a:lnTo>
                  <a:pt x="992035" y="737031"/>
                </a:lnTo>
                <a:lnTo>
                  <a:pt x="1036561" y="966723"/>
                </a:lnTo>
                <a:lnTo>
                  <a:pt x="1110564" y="737031"/>
                </a:lnTo>
                <a:close/>
              </a:path>
              <a:path w="1262380" h="967105">
                <a:moveTo>
                  <a:pt x="1261872" y="0"/>
                </a:moveTo>
                <a:lnTo>
                  <a:pt x="0" y="0"/>
                </a:lnTo>
                <a:lnTo>
                  <a:pt x="0" y="737031"/>
                </a:lnTo>
                <a:lnTo>
                  <a:pt x="1261872" y="737031"/>
                </a:lnTo>
                <a:lnTo>
                  <a:pt x="1261872" y="0"/>
                </a:lnTo>
                <a:close/>
              </a:path>
            </a:pathLst>
          </a:custGeom>
          <a:solidFill>
            <a:srgbClr val="F3F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1433080" y="1937207"/>
            <a:ext cx="45847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17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750" b="1" spc="17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750" b="1" spc="12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750" b="1" spc="17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750" b="1" spc="10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750" b="1" spc="1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53861" y="2047697"/>
            <a:ext cx="121666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ct val="125000"/>
              </a:lnSpc>
            </a:pP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interchurch health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5" dirty="0">
                <a:solidFill>
                  <a:srgbClr val="231F20"/>
                </a:solidFill>
                <a:latin typeface="Calibri"/>
                <a:cs typeface="Calibri"/>
              </a:rPr>
              <a:t>ministries  </a:t>
            </a:r>
            <a:r>
              <a:rPr sz="600" spc="100" dirty="0">
                <a:solidFill>
                  <a:srgbClr val="231F20"/>
                </a:solidFill>
                <a:latin typeface="Calibri"/>
                <a:cs typeface="Calibri"/>
              </a:rPr>
              <a:t>canada </a:t>
            </a:r>
            <a:r>
              <a:rPr sz="600" spc="40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driven </a:t>
            </a:r>
            <a:r>
              <a:rPr sz="600" spc="40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6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vision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22857" y="2261057"/>
            <a:ext cx="107886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600" spc="-1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parish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nurse</a:t>
            </a:r>
            <a:r>
              <a:rPr sz="6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600" spc="60" dirty="0">
                <a:solidFill>
                  <a:srgbClr val="231F20"/>
                </a:solidFill>
                <a:latin typeface="Calibri"/>
                <a:cs typeface="Calibri"/>
              </a:rPr>
              <a:t>every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339900" y="2375357"/>
            <a:ext cx="64452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congregation</a:t>
            </a:r>
            <a:r>
              <a:rPr sz="900" spc="70" dirty="0">
                <a:solidFill>
                  <a:srgbClr val="231F20"/>
                </a:solidFill>
                <a:latin typeface="Calibri"/>
                <a:cs typeface="Calibri"/>
              </a:rPr>
              <a:t>.”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117335" y="2996628"/>
            <a:ext cx="1591310" cy="1257935"/>
          </a:xfrm>
          <a:custGeom>
            <a:avLst/>
            <a:gdLst/>
            <a:ahLst/>
            <a:cxnLst/>
            <a:rect l="l" t="t" r="r" b="b"/>
            <a:pathLst>
              <a:path w="1591309" h="1257935">
                <a:moveTo>
                  <a:pt x="1591056" y="298869"/>
                </a:moveTo>
                <a:lnTo>
                  <a:pt x="0" y="298869"/>
                </a:lnTo>
                <a:lnTo>
                  <a:pt x="0" y="1257935"/>
                </a:lnTo>
                <a:lnTo>
                  <a:pt x="1591056" y="1257935"/>
                </a:lnTo>
                <a:lnTo>
                  <a:pt x="1591056" y="298869"/>
                </a:lnTo>
                <a:close/>
              </a:path>
              <a:path w="1591309" h="1257935">
                <a:moveTo>
                  <a:pt x="1306969" y="0"/>
                </a:moveTo>
                <a:lnTo>
                  <a:pt x="1250823" y="298869"/>
                </a:lnTo>
                <a:lnTo>
                  <a:pt x="1400276" y="298869"/>
                </a:lnTo>
                <a:lnTo>
                  <a:pt x="1306969" y="0"/>
                </a:lnTo>
                <a:close/>
              </a:path>
            </a:pathLst>
          </a:custGeom>
          <a:solidFill>
            <a:srgbClr val="F3F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360664" y="1865376"/>
            <a:ext cx="1316990" cy="1104900"/>
          </a:xfrm>
          <a:custGeom>
            <a:avLst/>
            <a:gdLst/>
            <a:ahLst/>
            <a:cxnLst/>
            <a:rect l="l" t="t" r="r" b="b"/>
            <a:pathLst>
              <a:path w="1316990" h="1104900">
                <a:moveTo>
                  <a:pt x="281571" y="842378"/>
                </a:moveTo>
                <a:lnTo>
                  <a:pt x="157886" y="842378"/>
                </a:lnTo>
                <a:lnTo>
                  <a:pt x="235102" y="1104899"/>
                </a:lnTo>
                <a:lnTo>
                  <a:pt x="281571" y="842378"/>
                </a:lnTo>
                <a:close/>
              </a:path>
              <a:path w="1316990" h="1104900">
                <a:moveTo>
                  <a:pt x="1316736" y="0"/>
                </a:moveTo>
                <a:lnTo>
                  <a:pt x="0" y="0"/>
                </a:lnTo>
                <a:lnTo>
                  <a:pt x="0" y="842378"/>
                </a:lnTo>
                <a:lnTo>
                  <a:pt x="1316736" y="842378"/>
                </a:lnTo>
                <a:lnTo>
                  <a:pt x="1316736" y="0"/>
                </a:lnTo>
                <a:close/>
              </a:path>
            </a:pathLst>
          </a:custGeom>
          <a:solidFill>
            <a:srgbClr val="F3F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8790305" y="1876247"/>
            <a:ext cx="45974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1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750" b="1" spc="110" dirty="0">
                <a:solidFill>
                  <a:srgbClr val="231F20"/>
                </a:solidFill>
                <a:latin typeface="Trebuchet MS"/>
                <a:cs typeface="Trebuchet MS"/>
              </a:rPr>
              <a:t>k</a:t>
            </a:r>
            <a:r>
              <a:rPr sz="750" b="1" spc="17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750" b="1" spc="17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750" b="1" spc="-1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750" b="1" spc="13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750" b="1" spc="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436191" y="2009597"/>
            <a:ext cx="116840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association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14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christian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389061" y="2085797"/>
            <a:ext cx="126238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nurses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volunteers</a:t>
            </a:r>
            <a:r>
              <a:rPr sz="900" spc="7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welfare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432342" y="2222957"/>
            <a:ext cx="1176020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00"/>
              </a:lnSpc>
            </a:pP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created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train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support 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faith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community </a:t>
            </a:r>
            <a:r>
              <a:rPr sz="600" spc="55" dirty="0">
                <a:solidFill>
                  <a:srgbClr val="231F20"/>
                </a:solidFill>
                <a:latin typeface="Calibri"/>
                <a:cs typeface="Calibri"/>
              </a:rPr>
              <a:t>nurses</a:t>
            </a:r>
            <a:r>
              <a:rPr sz="900" spc="55" dirty="0">
                <a:solidFill>
                  <a:srgbClr val="231F20"/>
                </a:solidFill>
                <a:latin typeface="Calibri"/>
                <a:cs typeface="Calibri"/>
              </a:rPr>
              <a:t>, 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pastors</a:t>
            </a:r>
            <a:r>
              <a:rPr sz="900" spc="6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laypersons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promote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holistic</a:t>
            </a:r>
            <a:r>
              <a:rPr sz="6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health</a:t>
            </a:r>
            <a:r>
              <a:rPr sz="900" spc="6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3647928" y="5918200"/>
            <a:ext cx="1262380" cy="1028700"/>
          </a:xfrm>
          <a:custGeom>
            <a:avLst/>
            <a:gdLst/>
            <a:ahLst/>
            <a:cxnLst/>
            <a:rect l="l" t="t" r="r" b="b"/>
            <a:pathLst>
              <a:path w="1262380" h="1028700">
                <a:moveTo>
                  <a:pt x="269836" y="784288"/>
                </a:moveTo>
                <a:lnTo>
                  <a:pt x="151307" y="784288"/>
                </a:lnTo>
                <a:lnTo>
                  <a:pt x="225310" y="1028700"/>
                </a:lnTo>
                <a:lnTo>
                  <a:pt x="269836" y="784288"/>
                </a:lnTo>
                <a:close/>
              </a:path>
              <a:path w="1262380" h="1028700">
                <a:moveTo>
                  <a:pt x="1261871" y="0"/>
                </a:moveTo>
                <a:lnTo>
                  <a:pt x="0" y="0"/>
                </a:lnTo>
                <a:lnTo>
                  <a:pt x="0" y="784288"/>
                </a:lnTo>
                <a:lnTo>
                  <a:pt x="1261871" y="784288"/>
                </a:lnTo>
                <a:lnTo>
                  <a:pt x="1261871" y="0"/>
                </a:lnTo>
                <a:close/>
              </a:path>
            </a:pathLst>
          </a:custGeom>
          <a:solidFill>
            <a:srgbClr val="F3F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8102600" y="8829167"/>
            <a:ext cx="41313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592C88"/>
                </a:solidFill>
                <a:latin typeface="Arial"/>
                <a:cs typeface="Arial"/>
              </a:rPr>
              <a:t>THE</a:t>
            </a:r>
            <a:r>
              <a:rPr sz="1000" b="1" spc="-55" dirty="0">
                <a:solidFill>
                  <a:srgbClr val="592C8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592C88"/>
                </a:solidFill>
                <a:latin typeface="Arial"/>
                <a:cs typeface="Arial"/>
              </a:rPr>
              <a:t>WORLD</a:t>
            </a:r>
            <a:r>
              <a:rPr sz="1000" b="1" spc="-55" dirty="0">
                <a:solidFill>
                  <a:srgbClr val="592C88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592C88"/>
                </a:solidFill>
                <a:latin typeface="Arial"/>
                <a:cs typeface="Arial"/>
              </a:rPr>
              <a:t>FORUM</a:t>
            </a:r>
            <a:r>
              <a:rPr sz="1000" b="1" spc="-60" dirty="0">
                <a:solidFill>
                  <a:srgbClr val="592C88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592C88"/>
                </a:solidFill>
                <a:latin typeface="Arial"/>
                <a:cs typeface="Arial"/>
              </a:rPr>
              <a:t>FOR</a:t>
            </a:r>
            <a:r>
              <a:rPr sz="1000" b="1" spc="-55" dirty="0">
                <a:solidFill>
                  <a:srgbClr val="592C8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592C88"/>
                </a:solidFill>
                <a:latin typeface="Arial"/>
                <a:cs typeface="Arial"/>
              </a:rPr>
              <a:t>FAITH</a:t>
            </a:r>
            <a:r>
              <a:rPr sz="1000" b="1" spc="-55" dirty="0">
                <a:solidFill>
                  <a:srgbClr val="592C88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592C88"/>
                </a:solidFill>
                <a:latin typeface="Arial"/>
                <a:cs typeface="Arial"/>
              </a:rPr>
              <a:t>COMMUNITY</a:t>
            </a:r>
            <a:r>
              <a:rPr sz="1000" b="1" spc="-55" dirty="0">
                <a:solidFill>
                  <a:srgbClr val="592C88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592C88"/>
                </a:solidFill>
                <a:latin typeface="Arial"/>
                <a:cs typeface="Arial"/>
              </a:rPr>
              <a:t>NURSINft</a:t>
            </a:r>
            <a:r>
              <a:rPr sz="1000" b="1" spc="-60" dirty="0">
                <a:solidFill>
                  <a:srgbClr val="592C88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592C88"/>
                </a:solidFill>
                <a:latin typeface="Arial"/>
                <a:cs typeface="Arial"/>
              </a:rPr>
              <a:t>MINISTRIES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102600" y="8981567"/>
            <a:ext cx="579818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World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Forum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Faith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Community Nursing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Ministries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international, multifaith,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multicultural, collaborative 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group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focused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global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action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through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faith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community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nursing.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World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Forum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began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2004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Westberg 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Symposium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following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pre-conference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session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highlighting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international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faith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community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nursing.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Twenty-two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102600" y="9438767"/>
            <a:ext cx="496887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visionary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members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gathered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create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infrastructure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resource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sharing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collaboration.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102600" y="875030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6350">
            <a:solidFill>
              <a:srgbClr val="592C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6660692" y="3367290"/>
            <a:ext cx="518159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1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750" b="1" spc="2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750" b="1" spc="114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750" b="1" spc="9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750" b="1" spc="-2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750" b="1" spc="17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750" b="1" spc="12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750" b="1" spc="13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168631" y="3462528"/>
            <a:ext cx="150241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Calibri"/>
                <a:cs typeface="Calibri"/>
              </a:rPr>
              <a:t>170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+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year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history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14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5" dirty="0">
                <a:solidFill>
                  <a:srgbClr val="231F20"/>
                </a:solidFill>
                <a:latin typeface="Calibri"/>
                <a:cs typeface="Calibri"/>
              </a:rPr>
              <a:t>parish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nursing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197307" y="3599688"/>
            <a:ext cx="144526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00"/>
              </a:lnSpc>
            </a:pPr>
            <a:r>
              <a:rPr sz="600" spc="60" dirty="0">
                <a:solidFill>
                  <a:srgbClr val="231F20"/>
                </a:solidFill>
                <a:latin typeface="Calibri"/>
                <a:cs typeface="Calibri"/>
              </a:rPr>
              <a:t>begun 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700" spc="-10" dirty="0">
                <a:solidFill>
                  <a:srgbClr val="231F20"/>
                </a:solidFill>
                <a:latin typeface="Calibri"/>
                <a:cs typeface="Calibri"/>
              </a:rPr>
              <a:t>1836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lutheran</a:t>
            </a:r>
            <a:r>
              <a:rPr sz="6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pastor  </a:t>
            </a: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theodor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fliedner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6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kaiserswerth 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by 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formally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training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religious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women  </a:t>
            </a: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deaconess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nurses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in  </a:t>
            </a:r>
            <a:r>
              <a:rPr sz="600" spc="60" dirty="0">
                <a:solidFill>
                  <a:srgbClr val="231F20"/>
                </a:solidFill>
                <a:latin typeface="Calibri"/>
                <a:cs typeface="Calibri"/>
              </a:rPr>
              <a:t>hospitals</a:t>
            </a:r>
            <a:r>
              <a:rPr sz="900" spc="6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40" dirty="0">
                <a:solidFill>
                  <a:srgbClr val="231F20"/>
                </a:solidFill>
                <a:latin typeface="Calibri"/>
                <a:cs typeface="Calibri"/>
              </a:rPr>
              <a:t>parishes</a:t>
            </a:r>
            <a:r>
              <a:rPr sz="900" spc="4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schools</a:t>
            </a:r>
            <a:r>
              <a:rPr sz="900" spc="8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3992733" y="5977458"/>
            <a:ext cx="57721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140" dirty="0">
                <a:solidFill>
                  <a:srgbClr val="231F20"/>
                </a:solidFill>
                <a:latin typeface="Trebuchet MS"/>
                <a:cs typeface="Trebuchet MS"/>
              </a:rPr>
              <a:t>australia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3736192" y="6110808"/>
            <a:ext cx="1090295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collaborative</a:t>
            </a:r>
            <a:r>
              <a:rPr sz="6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partnerships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3718793" y="6225108"/>
            <a:ext cx="112522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formed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6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promote </a:t>
            </a:r>
            <a:r>
              <a:rPr sz="600" spc="60" dirty="0">
                <a:solidFill>
                  <a:srgbClr val="231F20"/>
                </a:solidFill>
                <a:latin typeface="Calibri"/>
                <a:cs typeface="Calibri"/>
              </a:rPr>
              <a:t>creative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3820902" y="6339408"/>
            <a:ext cx="92075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faith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community</a:t>
            </a:r>
            <a:r>
              <a:rPr sz="6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nurse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3749655" y="6453708"/>
            <a:ext cx="106299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outreach</a:t>
            </a:r>
            <a:r>
              <a:rPr sz="6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throughout</a:t>
            </a:r>
            <a:r>
              <a:rPr sz="6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3976858" y="6529908"/>
            <a:ext cx="60896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eastern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45" dirty="0">
                <a:solidFill>
                  <a:srgbClr val="231F20"/>
                </a:solidFill>
                <a:latin typeface="Calibri"/>
                <a:cs typeface="Calibri"/>
              </a:rPr>
              <a:t>states</a:t>
            </a:r>
            <a:r>
              <a:rPr sz="900" spc="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802127" y="2610611"/>
            <a:ext cx="1663700" cy="1199515"/>
          </a:xfrm>
          <a:custGeom>
            <a:avLst/>
            <a:gdLst/>
            <a:ahLst/>
            <a:cxnLst/>
            <a:rect l="l" t="t" r="r" b="b"/>
            <a:pathLst>
              <a:path w="1663700" h="1199514">
                <a:moveTo>
                  <a:pt x="355765" y="914425"/>
                </a:moveTo>
                <a:lnTo>
                  <a:pt x="199478" y="914425"/>
                </a:lnTo>
                <a:lnTo>
                  <a:pt x="297053" y="1199387"/>
                </a:lnTo>
                <a:lnTo>
                  <a:pt x="355765" y="914425"/>
                </a:lnTo>
                <a:close/>
              </a:path>
              <a:path w="1663700" h="1199514">
                <a:moveTo>
                  <a:pt x="1663700" y="0"/>
                </a:moveTo>
                <a:lnTo>
                  <a:pt x="0" y="0"/>
                </a:lnTo>
                <a:lnTo>
                  <a:pt x="0" y="914425"/>
                </a:lnTo>
                <a:lnTo>
                  <a:pt x="1663700" y="914425"/>
                </a:lnTo>
                <a:lnTo>
                  <a:pt x="1663700" y="0"/>
                </a:lnTo>
                <a:close/>
              </a:path>
            </a:pathLst>
          </a:custGeom>
          <a:solidFill>
            <a:srgbClr val="F3F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3522649" y="2651696"/>
            <a:ext cx="227329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95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750" b="1" spc="14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750" b="1" spc="1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832709" y="2769806"/>
            <a:ext cx="1607185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900"/>
              </a:lnSpc>
            </a:pPr>
            <a:r>
              <a:rPr sz="600" spc="90" dirty="0">
                <a:solidFill>
                  <a:srgbClr val="231F20"/>
                </a:solidFill>
                <a:latin typeface="Calibri"/>
                <a:cs typeface="Calibri"/>
              </a:rPr>
              <a:t>lutheran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chaplain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granger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westberg  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identifies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role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14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nurses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churches 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igniting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contemporary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5" dirty="0">
                <a:solidFill>
                  <a:srgbClr val="231F20"/>
                </a:solidFill>
                <a:latin typeface="Calibri"/>
                <a:cs typeface="Calibri"/>
              </a:rPr>
              <a:t>parish</a:t>
            </a:r>
            <a:r>
              <a:rPr sz="6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5" dirty="0">
                <a:solidFill>
                  <a:srgbClr val="231F20"/>
                </a:solidFill>
                <a:latin typeface="Calibri"/>
                <a:cs typeface="Calibri"/>
              </a:rPr>
              <a:t>nurse  </a:t>
            </a:r>
            <a:r>
              <a:rPr sz="600" spc="55" dirty="0">
                <a:solidFill>
                  <a:srgbClr val="231F20"/>
                </a:solidFill>
                <a:latin typeface="Calibri"/>
                <a:cs typeface="Calibri"/>
              </a:rPr>
              <a:t>movement 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700" spc="-10" dirty="0">
                <a:solidFill>
                  <a:srgbClr val="231F20"/>
                </a:solidFill>
                <a:latin typeface="Calibri"/>
                <a:cs typeface="Calibri"/>
              </a:rPr>
              <a:t>1984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his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600" spc="80" dirty="0">
                <a:solidFill>
                  <a:srgbClr val="231F20"/>
                </a:solidFill>
                <a:latin typeface="Calibri"/>
                <a:cs typeface="Calibri"/>
              </a:rPr>
              <a:t>carried  </a:t>
            </a:r>
            <a:r>
              <a:rPr sz="600" spc="105" dirty="0">
                <a:solidFill>
                  <a:srgbClr val="231F20"/>
                </a:solidFill>
                <a:latin typeface="Calibri"/>
                <a:cs typeface="Calibri"/>
              </a:rPr>
              <a:t>forward </a:t>
            </a:r>
            <a:r>
              <a:rPr sz="600" spc="35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600" spc="100" dirty="0">
                <a:solidFill>
                  <a:srgbClr val="231F20"/>
                </a:solidFill>
                <a:latin typeface="Calibri"/>
                <a:cs typeface="Calibri"/>
              </a:rPr>
              <a:t>church </a:t>
            </a: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center  </a:t>
            </a:r>
            <a:r>
              <a:rPr sz="600" spc="9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85" dirty="0">
                <a:solidFill>
                  <a:srgbClr val="231F20"/>
                </a:solidFill>
                <a:latin typeface="Calibri"/>
                <a:cs typeface="Calibri"/>
              </a:rPr>
              <a:t>health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ministries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Calibri"/>
                <a:cs typeface="Calibri"/>
              </a:rPr>
              <a:t>association</a:t>
            </a:r>
            <a:r>
              <a:rPr sz="900" spc="6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402</Words>
  <Application>Microsoft Office PowerPoint</Application>
  <PresentationFormat>Benutzerdefiniert</PresentationFormat>
  <Paragraphs>103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Arial</vt:lpstr>
      <vt:lpstr>Book Antiqua</vt:lpstr>
      <vt:lpstr>Calibri</vt:lpstr>
      <vt:lpstr>Gabriola</vt:lpstr>
      <vt:lpstr>Georgia</vt:lpstr>
      <vt:lpstr>Gill Sans MT</vt:lpstr>
      <vt:lpstr>Lucida Sans</vt:lpstr>
      <vt:lpstr>Segoe UI Symbol</vt:lpstr>
      <vt:lpstr>Trebuchet MS</vt:lpstr>
      <vt:lpstr>Office Theme</vt:lpstr>
      <vt:lpstr>FAITH COMMUNIT Y NURSING IS ALIVE AROUND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COMMUNIT Y NURSING IS ALIVE AROUND THE WORLD</dc:title>
  <dc:creator>Angela</dc:creator>
  <cp:lastModifiedBy>andreas.kirsch</cp:lastModifiedBy>
  <cp:revision>2</cp:revision>
  <dcterms:created xsi:type="dcterms:W3CDTF">2017-01-14T09:34:59Z</dcterms:created>
  <dcterms:modified xsi:type="dcterms:W3CDTF">2023-11-17T21:14:08Z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2017-01-14T00:00:00Z</vt:filetime>
  </property>
</Properties>
</file>